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3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8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4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7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6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4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3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8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1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76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C1D0817-5F18-487D-99A6-143A51C279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72" b="12663"/>
          <a:stretch/>
        </p:blipFill>
        <p:spPr>
          <a:xfrm>
            <a:off x="0" y="-43543"/>
            <a:ext cx="12207220" cy="6857990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5A93C08-5026-4474-A6D5-87A03C135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78823" cy="6028256"/>
          </a:xfrm>
          <a:custGeom>
            <a:avLst/>
            <a:gdLst>
              <a:gd name="connsiteX0" fmla="*/ 0 w 5578823"/>
              <a:gd name="connsiteY0" fmla="*/ 0 h 6028256"/>
              <a:gd name="connsiteX1" fmla="*/ 3897606 w 5578823"/>
              <a:gd name="connsiteY1" fmla="*/ 0 h 6028256"/>
              <a:gd name="connsiteX2" fmla="*/ 4274232 w 5578823"/>
              <a:gd name="connsiteY2" fmla="*/ 360545 h 6028256"/>
              <a:gd name="connsiteX3" fmla="*/ 4673934 w 5578823"/>
              <a:gd name="connsiteY3" fmla="*/ 738354 h 6028256"/>
              <a:gd name="connsiteX4" fmla="*/ 5421862 w 5578823"/>
              <a:gd name="connsiteY4" fmla="*/ 1773839 h 6028256"/>
              <a:gd name="connsiteX5" fmla="*/ 5469198 w 5578823"/>
              <a:gd name="connsiteY5" fmla="*/ 3329255 h 6028256"/>
              <a:gd name="connsiteX6" fmla="*/ 4741546 w 5578823"/>
              <a:gd name="connsiteY6" fmla="*/ 4877588 h 6028256"/>
              <a:gd name="connsiteX7" fmla="*/ 1325600 w 5578823"/>
              <a:gd name="connsiteY7" fmla="*/ 5980388 h 6028256"/>
              <a:gd name="connsiteX8" fmla="*/ 137593 w 5578823"/>
              <a:gd name="connsiteY8" fmla="*/ 5804042 h 6028256"/>
              <a:gd name="connsiteX9" fmla="*/ 0 w 5578823"/>
              <a:gd name="connsiteY9" fmla="*/ 5760161 h 60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C1E3CC-4524-42AA-9A72-00F0CF928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256" y="2478964"/>
            <a:ext cx="4127635" cy="2828223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The Process is more important than the Product.</a:t>
            </a:r>
          </a:p>
        </p:txBody>
      </p:sp>
    </p:spTree>
    <p:extLst>
      <p:ext uri="{BB962C8B-B14F-4D97-AF65-F5344CB8AC3E}">
        <p14:creationId xmlns:p14="http://schemas.microsoft.com/office/powerpoint/2010/main" val="3533042521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RightStep">
      <a:dk1>
        <a:srgbClr val="000000"/>
      </a:dk1>
      <a:lt1>
        <a:srgbClr val="FFFFFF"/>
      </a:lt1>
      <a:dk2>
        <a:srgbClr val="243141"/>
      </a:dk2>
      <a:lt2>
        <a:srgbClr val="E8E3E2"/>
      </a:lt2>
      <a:accent1>
        <a:srgbClr val="7DA9B1"/>
      </a:accent1>
      <a:accent2>
        <a:srgbClr val="7F98BA"/>
      </a:accent2>
      <a:accent3>
        <a:srgbClr val="9696C6"/>
      </a:accent3>
      <a:accent4>
        <a:srgbClr val="977FBA"/>
      </a:accent4>
      <a:accent5>
        <a:srgbClr val="BD94C5"/>
      </a:accent5>
      <a:accent6>
        <a:srgbClr val="BA7FAB"/>
      </a:accent6>
      <a:hlink>
        <a:srgbClr val="AC7165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Avenir Next LT Pro Light</vt:lpstr>
      <vt:lpstr>Sitka Subheading</vt:lpstr>
      <vt:lpstr>PebbleVTI</vt:lpstr>
      <vt:lpstr>The Process is more important than the Product.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Process is more important than the Product.</dc:title>
  <dc:creator>Jerry Brown</dc:creator>
  <cp:lastModifiedBy>Jerry Brown</cp:lastModifiedBy>
  <cp:revision>1</cp:revision>
  <dcterms:created xsi:type="dcterms:W3CDTF">2020-07-24T12:23:14Z</dcterms:created>
  <dcterms:modified xsi:type="dcterms:W3CDTF">2020-07-24T12:24:09Z</dcterms:modified>
</cp:coreProperties>
</file>