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30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216" y="-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 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57480" y="340639"/>
            <a:ext cx="11517138" cy="5818125"/>
          </a:xfrm>
          <a:prstGeom prst="rect">
            <a:avLst/>
          </a:prstGeom>
          <a:solidFill>
            <a:schemeClr val="accent3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180" tIns="34180" rIns="34180" bIns="34180" rtlCol="0" anchor="ctr"/>
          <a:lstStyle/>
          <a:p>
            <a:pPr algn="ctr"/>
            <a:endParaRPr lang="en-US" sz="1329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6359" y="1536675"/>
            <a:ext cx="4828269" cy="589709"/>
          </a:xfrm>
          <a:prstGeom prst="rect">
            <a:avLst/>
          </a:prstGeom>
        </p:spPr>
        <p:txBody>
          <a:bodyPr lIns="0" tIns="45720" rIns="0" bIns="45720" anchor="t" anchorCtr="0">
            <a:noAutofit/>
          </a:bodyPr>
          <a:lstStyle>
            <a:lvl1pPr>
              <a:defRPr sz="4367" b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6360" y="5064161"/>
            <a:ext cx="4828269" cy="534662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l">
              <a:buNone/>
              <a:defRPr sz="1899" b="1">
                <a:solidFill>
                  <a:schemeClr val="accent2"/>
                </a:solidFill>
                <a:latin typeface="+mj-lt"/>
              </a:defRPr>
            </a:lvl1pPr>
            <a:lvl2pPr marL="465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31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97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63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29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95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60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26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Freeform 17"/>
          <p:cNvSpPr/>
          <p:nvPr/>
        </p:nvSpPr>
        <p:spPr>
          <a:xfrm>
            <a:off x="6067374" y="347530"/>
            <a:ext cx="5807244" cy="5811235"/>
          </a:xfrm>
          <a:custGeom>
            <a:avLst/>
            <a:gdLst>
              <a:gd name="connsiteX0" fmla="*/ 2394783 w 6080760"/>
              <a:gd name="connsiteY0" fmla="*/ 0 h 6084855"/>
              <a:gd name="connsiteX1" fmla="*/ 3872619 w 6080760"/>
              <a:gd name="connsiteY1" fmla="*/ 0 h 6084855"/>
              <a:gd name="connsiteX2" fmla="*/ 4065568 w 6080760"/>
              <a:gd name="connsiteY2" fmla="*/ 49612 h 6084855"/>
              <a:gd name="connsiteX3" fmla="*/ 6013655 w 6080760"/>
              <a:gd name="connsiteY3" fmla="*/ 1805104 h 6084855"/>
              <a:gd name="connsiteX4" fmla="*/ 6080760 w 6080760"/>
              <a:gd name="connsiteY4" fmla="*/ 1980033 h 6084855"/>
              <a:gd name="connsiteX5" fmla="*/ 6080760 w 6080760"/>
              <a:gd name="connsiteY5" fmla="*/ 4099313 h 6084855"/>
              <a:gd name="connsiteX6" fmla="*/ 6021140 w 6080760"/>
              <a:gd name="connsiteY6" fmla="*/ 4262206 h 6084855"/>
              <a:gd name="connsiteX7" fmla="*/ 4065568 w 6080760"/>
              <a:gd name="connsiteY7" fmla="*/ 6035244 h 6084855"/>
              <a:gd name="connsiteX8" fmla="*/ 3882178 w 6080760"/>
              <a:gd name="connsiteY8" fmla="*/ 6084855 h 6084855"/>
              <a:gd name="connsiteX9" fmla="*/ 2394778 w 6080760"/>
              <a:gd name="connsiteY9" fmla="*/ 6084855 h 6084855"/>
              <a:gd name="connsiteX10" fmla="*/ 2201834 w 6080760"/>
              <a:gd name="connsiteY10" fmla="*/ 6035244 h 6084855"/>
              <a:gd name="connsiteX11" fmla="*/ 0 w 6080760"/>
              <a:gd name="connsiteY11" fmla="*/ 3042428 h 6084855"/>
              <a:gd name="connsiteX12" fmla="*/ 2201834 w 6080760"/>
              <a:gd name="connsiteY12" fmla="*/ 49612 h 6084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080760" h="6084855">
                <a:moveTo>
                  <a:pt x="2394783" y="0"/>
                </a:moveTo>
                <a:lnTo>
                  <a:pt x="3872619" y="0"/>
                </a:lnTo>
                <a:lnTo>
                  <a:pt x="4065568" y="49612"/>
                </a:lnTo>
                <a:cubicBezTo>
                  <a:pt x="4942564" y="322387"/>
                  <a:pt x="5654401" y="970025"/>
                  <a:pt x="6013655" y="1805104"/>
                </a:cubicBezTo>
                <a:lnTo>
                  <a:pt x="6080760" y="1980033"/>
                </a:lnTo>
                <a:lnTo>
                  <a:pt x="6080760" y="4099313"/>
                </a:lnTo>
                <a:lnTo>
                  <a:pt x="6021140" y="4262206"/>
                </a:lnTo>
                <a:cubicBezTo>
                  <a:pt x="5664348" y="5105755"/>
                  <a:pt x="4948697" y="5760562"/>
                  <a:pt x="4065568" y="6035244"/>
                </a:cubicBezTo>
                <a:lnTo>
                  <a:pt x="3882178" y="6084855"/>
                </a:lnTo>
                <a:lnTo>
                  <a:pt x="2394778" y="6084855"/>
                </a:lnTo>
                <a:lnTo>
                  <a:pt x="2201834" y="6035244"/>
                </a:lnTo>
                <a:cubicBezTo>
                  <a:pt x="926204" y="5638482"/>
                  <a:pt x="0" y="4448618"/>
                  <a:pt x="0" y="3042428"/>
                </a:cubicBezTo>
                <a:cubicBezTo>
                  <a:pt x="0" y="1636239"/>
                  <a:pt x="926204" y="446375"/>
                  <a:pt x="2201834" y="49612"/>
                </a:cubicBezTo>
                <a:close/>
              </a:path>
            </a:pathLst>
          </a:custGeom>
          <a:solidFill>
            <a:schemeClr val="accent4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180" tIns="34180" rIns="34180" bIns="34180" rtlCol="0" anchor="ctr"/>
          <a:lstStyle/>
          <a:p>
            <a:pPr algn="ctr"/>
            <a:endParaRPr lang="en-US" sz="1899">
              <a:solidFill>
                <a:schemeClr val="tx1"/>
              </a:solidFill>
            </a:endParaRP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357481" y="6304778"/>
            <a:ext cx="3932368" cy="274320"/>
          </a:xfrm>
        </p:spPr>
        <p:txBody>
          <a:bodyPr lIns="0" bIns="45720" anchor="b">
            <a:noAutofit/>
          </a:bodyPr>
          <a:lstStyle>
            <a:lvl1pPr marL="0" indent="0">
              <a:buNone/>
              <a:defRPr sz="1519">
                <a:solidFill>
                  <a:schemeClr val="tx1"/>
                </a:solidFill>
                <a:latin typeface="+mj-lt"/>
              </a:defRPr>
            </a:lvl1pPr>
            <a:lvl2pPr marL="432558" indent="0">
              <a:buNone/>
              <a:defRPr/>
            </a:lvl2pPr>
            <a:lvl3pPr marL="726457" indent="0">
              <a:buNone/>
              <a:defRPr/>
            </a:lvl3pPr>
            <a:lvl4pPr marL="1180659" indent="0">
              <a:buNone/>
              <a:defRPr/>
            </a:lvl4pPr>
            <a:lvl5pPr marL="1863357" indent="0">
              <a:buNone/>
              <a:defRPr/>
            </a:lvl5pPr>
          </a:lstStyle>
          <a:p>
            <a:pPr lvl="0"/>
            <a:r>
              <a:rPr lang="en-US"/>
              <a:t>Insert Date Here</a:t>
            </a:r>
          </a:p>
        </p:txBody>
      </p:sp>
      <p:sp>
        <p:nvSpPr>
          <p:cNvPr id="47" name="Picture Placeholder 46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6067374" y="340639"/>
            <a:ext cx="5807245" cy="5824934"/>
          </a:xfrm>
          <a:custGeom>
            <a:avLst/>
            <a:gdLst>
              <a:gd name="connsiteX0" fmla="*/ 2428341 w 6080761"/>
              <a:gd name="connsiteY0" fmla="*/ 0 h 6099200"/>
              <a:gd name="connsiteX1" fmla="*/ 3846583 w 6080761"/>
              <a:gd name="connsiteY1" fmla="*/ 0 h 6099200"/>
              <a:gd name="connsiteX2" fmla="*/ 4063129 w 6080761"/>
              <a:gd name="connsiteY2" fmla="*/ 58581 h 6099200"/>
              <a:gd name="connsiteX3" fmla="*/ 6017528 w 6080761"/>
              <a:gd name="connsiteY3" fmla="*/ 1830555 h 6099200"/>
              <a:gd name="connsiteX4" fmla="*/ 6080761 w 6080761"/>
              <a:gd name="connsiteY4" fmla="*/ 2003320 h 6099200"/>
              <a:gd name="connsiteX5" fmla="*/ 6080761 w 6080761"/>
              <a:gd name="connsiteY5" fmla="*/ 4095880 h 6099200"/>
              <a:gd name="connsiteX6" fmla="*/ 6017528 w 6080761"/>
              <a:gd name="connsiteY6" fmla="*/ 4268646 h 6099200"/>
              <a:gd name="connsiteX7" fmla="*/ 4063129 w 6080761"/>
              <a:gd name="connsiteY7" fmla="*/ 6040620 h 6099200"/>
              <a:gd name="connsiteX8" fmla="*/ 3846583 w 6080761"/>
              <a:gd name="connsiteY8" fmla="*/ 6099200 h 6099200"/>
              <a:gd name="connsiteX9" fmla="*/ 2428341 w 6080761"/>
              <a:gd name="connsiteY9" fmla="*/ 6099200 h 6099200"/>
              <a:gd name="connsiteX10" fmla="*/ 2200513 w 6080761"/>
              <a:gd name="connsiteY10" fmla="*/ 6040620 h 6099200"/>
              <a:gd name="connsiteX11" fmla="*/ 0 w 6080761"/>
              <a:gd name="connsiteY11" fmla="*/ 3049600 h 6099200"/>
              <a:gd name="connsiteX12" fmla="*/ 2200513 w 6080761"/>
              <a:gd name="connsiteY12" fmla="*/ 58581 h 609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080761" h="6099200">
                <a:moveTo>
                  <a:pt x="2428341" y="0"/>
                </a:moveTo>
                <a:lnTo>
                  <a:pt x="3846583" y="0"/>
                </a:lnTo>
                <a:lnTo>
                  <a:pt x="4063129" y="58581"/>
                </a:lnTo>
                <a:cubicBezTo>
                  <a:pt x="4945729" y="333098"/>
                  <a:pt x="5660951" y="987512"/>
                  <a:pt x="6017528" y="1830555"/>
                </a:cubicBezTo>
                <a:lnTo>
                  <a:pt x="6080761" y="2003320"/>
                </a:lnTo>
                <a:lnTo>
                  <a:pt x="6080761" y="4095880"/>
                </a:lnTo>
                <a:lnTo>
                  <a:pt x="6017528" y="4268646"/>
                </a:lnTo>
                <a:cubicBezTo>
                  <a:pt x="5660951" y="5111689"/>
                  <a:pt x="4945728" y="5766103"/>
                  <a:pt x="4063129" y="6040620"/>
                </a:cubicBezTo>
                <a:lnTo>
                  <a:pt x="3846583" y="6099200"/>
                </a:lnTo>
                <a:lnTo>
                  <a:pt x="2428341" y="6099200"/>
                </a:lnTo>
                <a:lnTo>
                  <a:pt x="2200513" y="6040620"/>
                </a:lnTo>
                <a:cubicBezTo>
                  <a:pt x="925648" y="5644095"/>
                  <a:pt x="0" y="4454946"/>
                  <a:pt x="0" y="3049600"/>
                </a:cubicBezTo>
                <a:cubicBezTo>
                  <a:pt x="0" y="1644255"/>
                  <a:pt x="925648" y="455105"/>
                  <a:pt x="2200513" y="58581"/>
                </a:cubicBezTo>
                <a:close/>
              </a:path>
            </a:pathLst>
          </a:custGeom>
          <a:ln>
            <a:noFill/>
          </a:ln>
        </p:spPr>
        <p:txBody>
          <a:bodyPr wrap="square" lIns="274320" tIns="365760" anchor="ctr">
            <a:noAutofit/>
          </a:bodyPr>
          <a:lstStyle>
            <a:lvl1pPr marL="0" indent="0" algn="ctr">
              <a:buNone/>
              <a:defRPr sz="1709" b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Insert Brand Approved Picture for Cover</a:t>
            </a:r>
            <a:br>
              <a:rPr lang="en-US"/>
            </a:br>
            <a:r>
              <a:rPr lang="en-US"/>
              <a:t>(Square Pictures only)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886252" y="892293"/>
            <a:ext cx="4251902" cy="429568"/>
          </a:xfrm>
        </p:spPr>
        <p:txBody>
          <a:bodyPr>
            <a:noAutofit/>
          </a:bodyPr>
          <a:lstStyle>
            <a:lvl1pPr marL="0" indent="0">
              <a:buNone/>
              <a:defRPr lang="en-US" sz="1519" b="0" i="0" smtClean="0">
                <a:solidFill>
                  <a:schemeClr val="tx2"/>
                </a:solidFill>
                <a:effectLst/>
              </a:defRPr>
            </a:lvl1pPr>
          </a:lstStyle>
          <a:p>
            <a:pPr lvl="0"/>
            <a:r>
              <a:rPr lang="en-US" b="0" i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Copy, paste and align top left of chosen program logo to this placeholder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789429"/>
      </p:ext>
    </p:extLst>
  </p:cSld>
  <p:clrMapOvr>
    <a:masterClrMapping/>
  </p:clrMapOvr>
  <p:hf sldNum="0" hdr="0" ftr="0"/>
  <p:extLst>
    <p:ext uri="{DCECCB84-F9BA-43D5-87BE-67443E8EF086}">
      <p15:sldGuideLst xmlns:p15="http://schemas.microsoft.com/office/powerpoint/2012/main">
        <p15:guide id="1" orient="horz" pos="475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ull Pa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452924" y="408560"/>
            <a:ext cx="11286153" cy="6100454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99" b="1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Insert Full Background Photo Photo To Highlight a Key Message</a:t>
            </a:r>
          </a:p>
        </p:txBody>
      </p:sp>
      <p:sp>
        <p:nvSpPr>
          <p:cNvPr id="5" name="Slide title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749371" y="699913"/>
            <a:ext cx="5819868" cy="391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72000" bIns="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CA" noProof="1"/>
              <a:t>This is a title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52924" y="432879"/>
            <a:ext cx="11286153" cy="0"/>
          </a:xfrm>
          <a:prstGeom prst="line">
            <a:avLst/>
          </a:prstGeom>
          <a:ln w="666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1339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Full Slide B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172305" y="175390"/>
            <a:ext cx="11847391" cy="6507219"/>
          </a:xfrm>
          <a:prstGeom prst="rect">
            <a:avLst/>
          </a:prstGeom>
          <a:solidFill>
            <a:schemeClr val="accent3">
              <a:alpha val="67000"/>
            </a:schemeClr>
          </a:solidFill>
        </p:spPr>
        <p:txBody>
          <a:bodyPr lIns="1920240" tIns="182880" rIns="1920240" bIns="182880" anchor="ctr" anchorCtr="0">
            <a:noAutofit/>
          </a:bodyPr>
          <a:lstStyle>
            <a:lvl1pPr algn="ctr">
              <a:defRPr sz="3038" b="0">
                <a:solidFill>
                  <a:schemeClr val="tx2"/>
                </a:solidFill>
              </a:defRPr>
            </a:lvl1pPr>
          </a:lstStyle>
          <a:p>
            <a:r>
              <a:rPr lang="en-US"/>
              <a:t>This is a sample quote to draw help make a point based on what people are saying</a:t>
            </a:r>
            <a:br>
              <a:rPr lang="en-US"/>
            </a:br>
            <a:r>
              <a:rPr lang="en-US"/>
              <a:t>(Use Format Background to Change Picture)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296760"/>
            <a:ext cx="12192000" cy="741021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09">
                <a:solidFill>
                  <a:schemeClr val="tx2"/>
                </a:solidFill>
              </a:defRPr>
            </a:lvl1pPr>
            <a:lvl2pPr marL="434066" indent="0" algn="ctr">
              <a:buNone/>
              <a:defRPr sz="1899"/>
            </a:lvl2pPr>
            <a:lvl3pPr marL="868131" indent="0" algn="ctr">
              <a:buNone/>
              <a:defRPr sz="1709"/>
            </a:lvl3pPr>
            <a:lvl4pPr marL="1302197" indent="0" algn="ctr">
              <a:buNone/>
              <a:defRPr sz="1519"/>
            </a:lvl4pPr>
            <a:lvl5pPr marL="1736263" indent="0" algn="ctr">
              <a:buNone/>
              <a:defRPr sz="1519"/>
            </a:lvl5pPr>
            <a:lvl6pPr marL="2170328" indent="0" algn="ctr">
              <a:buNone/>
              <a:defRPr sz="1519"/>
            </a:lvl6pPr>
            <a:lvl7pPr marL="2604394" indent="0" algn="ctr">
              <a:buNone/>
              <a:defRPr sz="1519"/>
            </a:lvl7pPr>
            <a:lvl8pPr marL="3038460" indent="0" algn="ctr">
              <a:buNone/>
              <a:defRPr sz="1519"/>
            </a:lvl8pPr>
            <a:lvl9pPr marL="3472525" indent="0" algn="ctr">
              <a:buNone/>
              <a:defRPr sz="1519"/>
            </a:lvl9pPr>
          </a:lstStyle>
          <a:p>
            <a:pPr algn="ctr"/>
            <a:r>
              <a:rPr lang="en-US">
                <a:solidFill>
                  <a:schemeClr val="tx2"/>
                </a:solidFill>
              </a:rPr>
              <a:t>Brianna Sullivan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8E8A6A2C-8C88-3241-8B6A-AC170FE0385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>
              <a:gd name="connsiteX0" fmla="*/ 181479 w 12841288"/>
              <a:gd name="connsiteY0" fmla="*/ 184729 h 7223125"/>
              <a:gd name="connsiteX1" fmla="*/ 181479 w 12841288"/>
              <a:gd name="connsiteY1" fmla="*/ 7038397 h 7223125"/>
              <a:gd name="connsiteX2" fmla="*/ 12659806 w 12841288"/>
              <a:gd name="connsiteY2" fmla="*/ 7038397 h 7223125"/>
              <a:gd name="connsiteX3" fmla="*/ 12659806 w 12841288"/>
              <a:gd name="connsiteY3" fmla="*/ 184729 h 7223125"/>
              <a:gd name="connsiteX4" fmla="*/ 0 w 12841288"/>
              <a:gd name="connsiteY4" fmla="*/ 0 h 7223125"/>
              <a:gd name="connsiteX5" fmla="*/ 12841288 w 12841288"/>
              <a:gd name="connsiteY5" fmla="*/ 0 h 7223125"/>
              <a:gd name="connsiteX6" fmla="*/ 12841288 w 12841288"/>
              <a:gd name="connsiteY6" fmla="*/ 7223125 h 7223125"/>
              <a:gd name="connsiteX7" fmla="*/ 0 w 12841288"/>
              <a:gd name="connsiteY7" fmla="*/ 7223125 h 722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841288" h="7223125">
                <a:moveTo>
                  <a:pt x="181479" y="184729"/>
                </a:moveTo>
                <a:lnTo>
                  <a:pt x="181479" y="7038397"/>
                </a:lnTo>
                <a:lnTo>
                  <a:pt x="12659806" y="7038397"/>
                </a:lnTo>
                <a:lnTo>
                  <a:pt x="12659806" y="184729"/>
                </a:lnTo>
                <a:close/>
                <a:moveTo>
                  <a:pt x="0" y="0"/>
                </a:moveTo>
                <a:lnTo>
                  <a:pt x="12841288" y="0"/>
                </a:lnTo>
                <a:lnTo>
                  <a:pt x="12841288" y="7223125"/>
                </a:lnTo>
                <a:lnTo>
                  <a:pt x="0" y="7223125"/>
                </a:lnTo>
                <a:close/>
              </a:path>
            </a:pathLst>
          </a:custGeom>
          <a:solidFill>
            <a:schemeClr val="tx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4180" tIns="34180" rIns="34180" bIns="34180" numCol="1" spcCol="0" rtlCol="0" fromWordArt="0" anchor="ctr" anchorCtr="0" forceAA="0" compatLnSpc="1">
            <a:noAutofit/>
          </a:bodyPr>
          <a:lstStyle/>
          <a:p>
            <a:pPr algn="ctr"/>
            <a:endParaRPr lang="en-US" sz="1899" b="1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93008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Slide Solid Background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0" y="1634537"/>
            <a:ext cx="12192000" cy="3588923"/>
          </a:xfrm>
          <a:prstGeom prst="rect">
            <a:avLst/>
          </a:prstGeom>
        </p:spPr>
        <p:txBody>
          <a:bodyPr lIns="1920240" tIns="45720" rIns="1920240" bIns="45720" anchor="ctr" anchorCtr="0">
            <a:noAutofit/>
          </a:bodyPr>
          <a:lstStyle>
            <a:lvl1pPr algn="ctr">
              <a:defRPr sz="4367" b="0">
                <a:solidFill>
                  <a:schemeClr val="tx2"/>
                </a:solidFill>
              </a:defRPr>
            </a:lvl1pPr>
          </a:lstStyle>
          <a:p>
            <a:r>
              <a:rPr lang="en-US"/>
              <a:t>This is a sample quote to draw help make a point based on what people are saying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1489823" y="1925777"/>
            <a:ext cx="1475292" cy="1150358"/>
            <a:chOff x="1422137" y="1996264"/>
            <a:chExt cx="1197131" cy="933450"/>
          </a:xfrm>
        </p:grpSpPr>
        <p:grpSp>
          <p:nvGrpSpPr>
            <p:cNvPr id="14" name="Group 4"/>
            <p:cNvGrpSpPr>
              <a:grpSpLocks noChangeAspect="1"/>
            </p:cNvGrpSpPr>
            <p:nvPr/>
          </p:nvGrpSpPr>
          <p:grpSpPr bwMode="auto">
            <a:xfrm>
              <a:off x="1422137" y="1996264"/>
              <a:ext cx="550863" cy="933450"/>
              <a:chOff x="610" y="950"/>
              <a:chExt cx="347" cy="588"/>
            </a:xfrm>
          </p:grpSpPr>
          <p:sp>
            <p:nvSpPr>
              <p:cNvPr id="15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610" y="950"/>
                <a:ext cx="347" cy="5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709"/>
              </a:p>
            </p:txBody>
          </p:sp>
          <p:sp>
            <p:nvSpPr>
              <p:cNvPr id="16" name="Freeform 5"/>
              <p:cNvSpPr>
                <a:spLocks/>
              </p:cNvSpPr>
              <p:nvPr/>
            </p:nvSpPr>
            <p:spPr bwMode="auto">
              <a:xfrm>
                <a:off x="612" y="948"/>
                <a:ext cx="347" cy="588"/>
              </a:xfrm>
              <a:custGeom>
                <a:avLst/>
                <a:gdLst>
                  <a:gd name="T0" fmla="*/ 75 w 144"/>
                  <a:gd name="T1" fmla="*/ 0 h 246"/>
                  <a:gd name="T2" fmla="*/ 94 w 144"/>
                  <a:gd name="T3" fmla="*/ 14 h 246"/>
                  <a:gd name="T4" fmla="*/ 41 w 144"/>
                  <a:gd name="T5" fmla="*/ 85 h 246"/>
                  <a:gd name="T6" fmla="*/ 24 w 144"/>
                  <a:gd name="T7" fmla="*/ 126 h 246"/>
                  <a:gd name="T8" fmla="*/ 24 w 144"/>
                  <a:gd name="T9" fmla="*/ 222 h 246"/>
                  <a:gd name="T10" fmla="*/ 120 w 144"/>
                  <a:gd name="T11" fmla="*/ 222 h 246"/>
                  <a:gd name="T12" fmla="*/ 120 w 144"/>
                  <a:gd name="T13" fmla="*/ 138 h 246"/>
                  <a:gd name="T14" fmla="*/ 60 w 144"/>
                  <a:gd name="T15" fmla="*/ 138 h 246"/>
                  <a:gd name="T16" fmla="*/ 60 w 144"/>
                  <a:gd name="T17" fmla="*/ 114 h 246"/>
                  <a:gd name="T18" fmla="*/ 120 w 144"/>
                  <a:gd name="T19" fmla="*/ 114 h 246"/>
                  <a:gd name="T20" fmla="*/ 144 w 144"/>
                  <a:gd name="T21" fmla="*/ 138 h 246"/>
                  <a:gd name="T22" fmla="*/ 144 w 144"/>
                  <a:gd name="T23" fmla="*/ 222 h 246"/>
                  <a:gd name="T24" fmla="*/ 120 w 144"/>
                  <a:gd name="T25" fmla="*/ 246 h 246"/>
                  <a:gd name="T26" fmla="*/ 20 w 144"/>
                  <a:gd name="T27" fmla="*/ 246 h 246"/>
                  <a:gd name="T28" fmla="*/ 0 w 144"/>
                  <a:gd name="T29" fmla="*/ 222 h 246"/>
                  <a:gd name="T30" fmla="*/ 0 w 144"/>
                  <a:gd name="T31" fmla="*/ 126 h 246"/>
                  <a:gd name="T32" fmla="*/ 22 w 144"/>
                  <a:gd name="T33" fmla="*/ 70 h 246"/>
                  <a:gd name="T34" fmla="*/ 75 w 144"/>
                  <a:gd name="T35" fmla="*/ 0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4" h="246">
                    <a:moveTo>
                      <a:pt x="75" y="0"/>
                    </a:moveTo>
                    <a:cubicBezTo>
                      <a:pt x="94" y="14"/>
                      <a:pt x="94" y="14"/>
                      <a:pt x="94" y="14"/>
                    </a:cubicBezTo>
                    <a:cubicBezTo>
                      <a:pt x="41" y="85"/>
                      <a:pt x="41" y="85"/>
                      <a:pt x="41" y="85"/>
                    </a:cubicBezTo>
                    <a:cubicBezTo>
                      <a:pt x="31" y="97"/>
                      <a:pt x="24" y="110"/>
                      <a:pt x="24" y="126"/>
                    </a:cubicBezTo>
                    <a:cubicBezTo>
                      <a:pt x="24" y="222"/>
                      <a:pt x="24" y="222"/>
                      <a:pt x="24" y="222"/>
                    </a:cubicBezTo>
                    <a:cubicBezTo>
                      <a:pt x="120" y="222"/>
                      <a:pt x="120" y="222"/>
                      <a:pt x="120" y="222"/>
                    </a:cubicBezTo>
                    <a:cubicBezTo>
                      <a:pt x="120" y="138"/>
                      <a:pt x="120" y="138"/>
                      <a:pt x="120" y="138"/>
                    </a:cubicBezTo>
                    <a:cubicBezTo>
                      <a:pt x="60" y="138"/>
                      <a:pt x="60" y="138"/>
                      <a:pt x="60" y="138"/>
                    </a:cubicBezTo>
                    <a:cubicBezTo>
                      <a:pt x="60" y="114"/>
                      <a:pt x="60" y="114"/>
                      <a:pt x="60" y="114"/>
                    </a:cubicBezTo>
                    <a:cubicBezTo>
                      <a:pt x="120" y="114"/>
                      <a:pt x="120" y="114"/>
                      <a:pt x="120" y="114"/>
                    </a:cubicBezTo>
                    <a:cubicBezTo>
                      <a:pt x="133" y="114"/>
                      <a:pt x="144" y="125"/>
                      <a:pt x="144" y="138"/>
                    </a:cubicBezTo>
                    <a:cubicBezTo>
                      <a:pt x="144" y="222"/>
                      <a:pt x="144" y="222"/>
                      <a:pt x="144" y="222"/>
                    </a:cubicBezTo>
                    <a:cubicBezTo>
                      <a:pt x="144" y="235"/>
                      <a:pt x="133" y="246"/>
                      <a:pt x="120" y="246"/>
                    </a:cubicBezTo>
                    <a:cubicBezTo>
                      <a:pt x="20" y="246"/>
                      <a:pt x="20" y="246"/>
                      <a:pt x="20" y="246"/>
                    </a:cubicBezTo>
                    <a:cubicBezTo>
                      <a:pt x="7" y="246"/>
                      <a:pt x="0" y="235"/>
                      <a:pt x="0" y="222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105"/>
                      <a:pt x="9" y="86"/>
                      <a:pt x="22" y="70"/>
                    </a:cubicBez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tx2">
                  <a:alpha val="42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709"/>
              </a:p>
            </p:txBody>
          </p:sp>
        </p:grpSp>
        <p:grpSp>
          <p:nvGrpSpPr>
            <p:cNvPr id="32" name="Group 4"/>
            <p:cNvGrpSpPr>
              <a:grpSpLocks noChangeAspect="1"/>
            </p:cNvGrpSpPr>
            <p:nvPr/>
          </p:nvGrpSpPr>
          <p:grpSpPr bwMode="auto">
            <a:xfrm>
              <a:off x="2068405" y="1996264"/>
              <a:ext cx="550863" cy="933450"/>
              <a:chOff x="610" y="950"/>
              <a:chExt cx="347" cy="588"/>
            </a:xfrm>
          </p:grpSpPr>
          <p:sp>
            <p:nvSpPr>
              <p:cNvPr id="33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610" y="950"/>
                <a:ext cx="347" cy="5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709"/>
              </a:p>
            </p:txBody>
          </p:sp>
          <p:sp>
            <p:nvSpPr>
              <p:cNvPr id="34" name="Freeform 5"/>
              <p:cNvSpPr>
                <a:spLocks/>
              </p:cNvSpPr>
              <p:nvPr/>
            </p:nvSpPr>
            <p:spPr bwMode="auto">
              <a:xfrm>
                <a:off x="612" y="948"/>
                <a:ext cx="347" cy="588"/>
              </a:xfrm>
              <a:custGeom>
                <a:avLst/>
                <a:gdLst>
                  <a:gd name="T0" fmla="*/ 75 w 144"/>
                  <a:gd name="T1" fmla="*/ 0 h 246"/>
                  <a:gd name="T2" fmla="*/ 94 w 144"/>
                  <a:gd name="T3" fmla="*/ 14 h 246"/>
                  <a:gd name="T4" fmla="*/ 41 w 144"/>
                  <a:gd name="T5" fmla="*/ 85 h 246"/>
                  <a:gd name="T6" fmla="*/ 24 w 144"/>
                  <a:gd name="T7" fmla="*/ 126 h 246"/>
                  <a:gd name="T8" fmla="*/ 24 w 144"/>
                  <a:gd name="T9" fmla="*/ 222 h 246"/>
                  <a:gd name="T10" fmla="*/ 120 w 144"/>
                  <a:gd name="T11" fmla="*/ 222 h 246"/>
                  <a:gd name="T12" fmla="*/ 120 w 144"/>
                  <a:gd name="T13" fmla="*/ 138 h 246"/>
                  <a:gd name="T14" fmla="*/ 60 w 144"/>
                  <a:gd name="T15" fmla="*/ 138 h 246"/>
                  <a:gd name="T16" fmla="*/ 60 w 144"/>
                  <a:gd name="T17" fmla="*/ 114 h 246"/>
                  <a:gd name="T18" fmla="*/ 120 w 144"/>
                  <a:gd name="T19" fmla="*/ 114 h 246"/>
                  <a:gd name="T20" fmla="*/ 144 w 144"/>
                  <a:gd name="T21" fmla="*/ 138 h 246"/>
                  <a:gd name="T22" fmla="*/ 144 w 144"/>
                  <a:gd name="T23" fmla="*/ 222 h 246"/>
                  <a:gd name="T24" fmla="*/ 120 w 144"/>
                  <a:gd name="T25" fmla="*/ 246 h 246"/>
                  <a:gd name="T26" fmla="*/ 20 w 144"/>
                  <a:gd name="T27" fmla="*/ 246 h 246"/>
                  <a:gd name="T28" fmla="*/ 0 w 144"/>
                  <a:gd name="T29" fmla="*/ 222 h 246"/>
                  <a:gd name="T30" fmla="*/ 0 w 144"/>
                  <a:gd name="T31" fmla="*/ 126 h 246"/>
                  <a:gd name="T32" fmla="*/ 22 w 144"/>
                  <a:gd name="T33" fmla="*/ 70 h 246"/>
                  <a:gd name="T34" fmla="*/ 75 w 144"/>
                  <a:gd name="T35" fmla="*/ 0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4" h="246">
                    <a:moveTo>
                      <a:pt x="75" y="0"/>
                    </a:moveTo>
                    <a:cubicBezTo>
                      <a:pt x="94" y="14"/>
                      <a:pt x="94" y="14"/>
                      <a:pt x="94" y="14"/>
                    </a:cubicBezTo>
                    <a:cubicBezTo>
                      <a:pt x="41" y="85"/>
                      <a:pt x="41" y="85"/>
                      <a:pt x="41" y="85"/>
                    </a:cubicBezTo>
                    <a:cubicBezTo>
                      <a:pt x="31" y="97"/>
                      <a:pt x="24" y="110"/>
                      <a:pt x="24" y="126"/>
                    </a:cubicBezTo>
                    <a:cubicBezTo>
                      <a:pt x="24" y="222"/>
                      <a:pt x="24" y="222"/>
                      <a:pt x="24" y="222"/>
                    </a:cubicBezTo>
                    <a:cubicBezTo>
                      <a:pt x="120" y="222"/>
                      <a:pt x="120" y="222"/>
                      <a:pt x="120" y="222"/>
                    </a:cubicBezTo>
                    <a:cubicBezTo>
                      <a:pt x="120" y="138"/>
                      <a:pt x="120" y="138"/>
                      <a:pt x="120" y="138"/>
                    </a:cubicBezTo>
                    <a:cubicBezTo>
                      <a:pt x="60" y="138"/>
                      <a:pt x="60" y="138"/>
                      <a:pt x="60" y="138"/>
                    </a:cubicBezTo>
                    <a:cubicBezTo>
                      <a:pt x="60" y="114"/>
                      <a:pt x="60" y="114"/>
                      <a:pt x="60" y="114"/>
                    </a:cubicBezTo>
                    <a:cubicBezTo>
                      <a:pt x="120" y="114"/>
                      <a:pt x="120" y="114"/>
                      <a:pt x="120" y="114"/>
                    </a:cubicBezTo>
                    <a:cubicBezTo>
                      <a:pt x="133" y="114"/>
                      <a:pt x="144" y="125"/>
                      <a:pt x="144" y="138"/>
                    </a:cubicBezTo>
                    <a:cubicBezTo>
                      <a:pt x="144" y="222"/>
                      <a:pt x="144" y="222"/>
                      <a:pt x="144" y="222"/>
                    </a:cubicBezTo>
                    <a:cubicBezTo>
                      <a:pt x="144" y="235"/>
                      <a:pt x="133" y="246"/>
                      <a:pt x="120" y="246"/>
                    </a:cubicBezTo>
                    <a:cubicBezTo>
                      <a:pt x="20" y="246"/>
                      <a:pt x="20" y="246"/>
                      <a:pt x="20" y="246"/>
                    </a:cubicBezTo>
                    <a:cubicBezTo>
                      <a:pt x="7" y="246"/>
                      <a:pt x="0" y="235"/>
                      <a:pt x="0" y="222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105"/>
                      <a:pt x="9" y="86"/>
                      <a:pt x="22" y="70"/>
                    </a:cubicBez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tx2">
                  <a:alpha val="23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709"/>
              </a:p>
            </p:txBody>
          </p:sp>
        </p:grpSp>
      </p:grpSp>
      <p:grpSp>
        <p:nvGrpSpPr>
          <p:cNvPr id="19" name="Group 18"/>
          <p:cNvGrpSpPr/>
          <p:nvPr/>
        </p:nvGrpSpPr>
        <p:grpSpPr>
          <a:xfrm rot="10800000">
            <a:off x="9226823" y="2048551"/>
            <a:ext cx="1475292" cy="1150358"/>
            <a:chOff x="1422137" y="1996264"/>
            <a:chExt cx="1197131" cy="933450"/>
          </a:xfrm>
        </p:grpSpPr>
        <p:grpSp>
          <p:nvGrpSpPr>
            <p:cNvPr id="20" name="Group 4"/>
            <p:cNvGrpSpPr>
              <a:grpSpLocks noChangeAspect="1"/>
            </p:cNvGrpSpPr>
            <p:nvPr/>
          </p:nvGrpSpPr>
          <p:grpSpPr bwMode="auto">
            <a:xfrm>
              <a:off x="1422137" y="1996264"/>
              <a:ext cx="550863" cy="933450"/>
              <a:chOff x="610" y="950"/>
              <a:chExt cx="347" cy="588"/>
            </a:xfrm>
          </p:grpSpPr>
          <p:sp>
            <p:nvSpPr>
              <p:cNvPr id="24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610" y="950"/>
                <a:ext cx="347" cy="5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709"/>
              </a:p>
            </p:txBody>
          </p:sp>
          <p:sp>
            <p:nvSpPr>
              <p:cNvPr id="25" name="Freeform 5"/>
              <p:cNvSpPr>
                <a:spLocks/>
              </p:cNvSpPr>
              <p:nvPr/>
            </p:nvSpPr>
            <p:spPr bwMode="auto">
              <a:xfrm>
                <a:off x="612" y="948"/>
                <a:ext cx="347" cy="588"/>
              </a:xfrm>
              <a:custGeom>
                <a:avLst/>
                <a:gdLst>
                  <a:gd name="T0" fmla="*/ 75 w 144"/>
                  <a:gd name="T1" fmla="*/ 0 h 246"/>
                  <a:gd name="T2" fmla="*/ 94 w 144"/>
                  <a:gd name="T3" fmla="*/ 14 h 246"/>
                  <a:gd name="T4" fmla="*/ 41 w 144"/>
                  <a:gd name="T5" fmla="*/ 85 h 246"/>
                  <a:gd name="T6" fmla="*/ 24 w 144"/>
                  <a:gd name="T7" fmla="*/ 126 h 246"/>
                  <a:gd name="T8" fmla="*/ 24 w 144"/>
                  <a:gd name="T9" fmla="*/ 222 h 246"/>
                  <a:gd name="T10" fmla="*/ 120 w 144"/>
                  <a:gd name="T11" fmla="*/ 222 h 246"/>
                  <a:gd name="T12" fmla="*/ 120 w 144"/>
                  <a:gd name="T13" fmla="*/ 138 h 246"/>
                  <a:gd name="T14" fmla="*/ 60 w 144"/>
                  <a:gd name="T15" fmla="*/ 138 h 246"/>
                  <a:gd name="T16" fmla="*/ 60 w 144"/>
                  <a:gd name="T17" fmla="*/ 114 h 246"/>
                  <a:gd name="T18" fmla="*/ 120 w 144"/>
                  <a:gd name="T19" fmla="*/ 114 h 246"/>
                  <a:gd name="T20" fmla="*/ 144 w 144"/>
                  <a:gd name="T21" fmla="*/ 138 h 246"/>
                  <a:gd name="T22" fmla="*/ 144 w 144"/>
                  <a:gd name="T23" fmla="*/ 222 h 246"/>
                  <a:gd name="T24" fmla="*/ 120 w 144"/>
                  <a:gd name="T25" fmla="*/ 246 h 246"/>
                  <a:gd name="T26" fmla="*/ 20 w 144"/>
                  <a:gd name="T27" fmla="*/ 246 h 246"/>
                  <a:gd name="T28" fmla="*/ 0 w 144"/>
                  <a:gd name="T29" fmla="*/ 222 h 246"/>
                  <a:gd name="T30" fmla="*/ 0 w 144"/>
                  <a:gd name="T31" fmla="*/ 126 h 246"/>
                  <a:gd name="T32" fmla="*/ 22 w 144"/>
                  <a:gd name="T33" fmla="*/ 70 h 246"/>
                  <a:gd name="T34" fmla="*/ 75 w 144"/>
                  <a:gd name="T35" fmla="*/ 0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4" h="246">
                    <a:moveTo>
                      <a:pt x="75" y="0"/>
                    </a:moveTo>
                    <a:cubicBezTo>
                      <a:pt x="94" y="14"/>
                      <a:pt x="94" y="14"/>
                      <a:pt x="94" y="14"/>
                    </a:cubicBezTo>
                    <a:cubicBezTo>
                      <a:pt x="41" y="85"/>
                      <a:pt x="41" y="85"/>
                      <a:pt x="41" y="85"/>
                    </a:cubicBezTo>
                    <a:cubicBezTo>
                      <a:pt x="31" y="97"/>
                      <a:pt x="24" y="110"/>
                      <a:pt x="24" y="126"/>
                    </a:cubicBezTo>
                    <a:cubicBezTo>
                      <a:pt x="24" y="222"/>
                      <a:pt x="24" y="222"/>
                      <a:pt x="24" y="222"/>
                    </a:cubicBezTo>
                    <a:cubicBezTo>
                      <a:pt x="120" y="222"/>
                      <a:pt x="120" y="222"/>
                      <a:pt x="120" y="222"/>
                    </a:cubicBezTo>
                    <a:cubicBezTo>
                      <a:pt x="120" y="138"/>
                      <a:pt x="120" y="138"/>
                      <a:pt x="120" y="138"/>
                    </a:cubicBezTo>
                    <a:cubicBezTo>
                      <a:pt x="60" y="138"/>
                      <a:pt x="60" y="138"/>
                      <a:pt x="60" y="138"/>
                    </a:cubicBezTo>
                    <a:cubicBezTo>
                      <a:pt x="60" y="114"/>
                      <a:pt x="60" y="114"/>
                      <a:pt x="60" y="114"/>
                    </a:cubicBezTo>
                    <a:cubicBezTo>
                      <a:pt x="120" y="114"/>
                      <a:pt x="120" y="114"/>
                      <a:pt x="120" y="114"/>
                    </a:cubicBezTo>
                    <a:cubicBezTo>
                      <a:pt x="133" y="114"/>
                      <a:pt x="144" y="125"/>
                      <a:pt x="144" y="138"/>
                    </a:cubicBezTo>
                    <a:cubicBezTo>
                      <a:pt x="144" y="222"/>
                      <a:pt x="144" y="222"/>
                      <a:pt x="144" y="222"/>
                    </a:cubicBezTo>
                    <a:cubicBezTo>
                      <a:pt x="144" y="235"/>
                      <a:pt x="133" y="246"/>
                      <a:pt x="120" y="246"/>
                    </a:cubicBezTo>
                    <a:cubicBezTo>
                      <a:pt x="20" y="246"/>
                      <a:pt x="20" y="246"/>
                      <a:pt x="20" y="246"/>
                    </a:cubicBezTo>
                    <a:cubicBezTo>
                      <a:pt x="7" y="246"/>
                      <a:pt x="0" y="235"/>
                      <a:pt x="0" y="222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105"/>
                      <a:pt x="9" y="86"/>
                      <a:pt x="22" y="70"/>
                    </a:cubicBez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tx2">
                  <a:alpha val="42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709"/>
              </a:p>
            </p:txBody>
          </p:sp>
        </p:grpSp>
        <p:grpSp>
          <p:nvGrpSpPr>
            <p:cNvPr id="21" name="Group 4"/>
            <p:cNvGrpSpPr>
              <a:grpSpLocks noChangeAspect="1"/>
            </p:cNvGrpSpPr>
            <p:nvPr/>
          </p:nvGrpSpPr>
          <p:grpSpPr bwMode="auto">
            <a:xfrm>
              <a:off x="2068405" y="1996264"/>
              <a:ext cx="550863" cy="933450"/>
              <a:chOff x="610" y="950"/>
              <a:chExt cx="347" cy="588"/>
            </a:xfrm>
          </p:grpSpPr>
          <p:sp>
            <p:nvSpPr>
              <p:cNvPr id="22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610" y="950"/>
                <a:ext cx="347" cy="5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709"/>
              </a:p>
            </p:txBody>
          </p:sp>
          <p:sp>
            <p:nvSpPr>
              <p:cNvPr id="23" name="Freeform 5"/>
              <p:cNvSpPr>
                <a:spLocks/>
              </p:cNvSpPr>
              <p:nvPr/>
            </p:nvSpPr>
            <p:spPr bwMode="auto">
              <a:xfrm>
                <a:off x="612" y="948"/>
                <a:ext cx="347" cy="588"/>
              </a:xfrm>
              <a:custGeom>
                <a:avLst/>
                <a:gdLst>
                  <a:gd name="T0" fmla="*/ 75 w 144"/>
                  <a:gd name="T1" fmla="*/ 0 h 246"/>
                  <a:gd name="T2" fmla="*/ 94 w 144"/>
                  <a:gd name="T3" fmla="*/ 14 h 246"/>
                  <a:gd name="T4" fmla="*/ 41 w 144"/>
                  <a:gd name="T5" fmla="*/ 85 h 246"/>
                  <a:gd name="T6" fmla="*/ 24 w 144"/>
                  <a:gd name="T7" fmla="*/ 126 h 246"/>
                  <a:gd name="T8" fmla="*/ 24 w 144"/>
                  <a:gd name="T9" fmla="*/ 222 h 246"/>
                  <a:gd name="T10" fmla="*/ 120 w 144"/>
                  <a:gd name="T11" fmla="*/ 222 h 246"/>
                  <a:gd name="T12" fmla="*/ 120 w 144"/>
                  <a:gd name="T13" fmla="*/ 138 h 246"/>
                  <a:gd name="T14" fmla="*/ 60 w 144"/>
                  <a:gd name="T15" fmla="*/ 138 h 246"/>
                  <a:gd name="T16" fmla="*/ 60 w 144"/>
                  <a:gd name="T17" fmla="*/ 114 h 246"/>
                  <a:gd name="T18" fmla="*/ 120 w 144"/>
                  <a:gd name="T19" fmla="*/ 114 h 246"/>
                  <a:gd name="T20" fmla="*/ 144 w 144"/>
                  <a:gd name="T21" fmla="*/ 138 h 246"/>
                  <a:gd name="T22" fmla="*/ 144 w 144"/>
                  <a:gd name="T23" fmla="*/ 222 h 246"/>
                  <a:gd name="T24" fmla="*/ 120 w 144"/>
                  <a:gd name="T25" fmla="*/ 246 h 246"/>
                  <a:gd name="T26" fmla="*/ 20 w 144"/>
                  <a:gd name="T27" fmla="*/ 246 h 246"/>
                  <a:gd name="T28" fmla="*/ 0 w 144"/>
                  <a:gd name="T29" fmla="*/ 222 h 246"/>
                  <a:gd name="T30" fmla="*/ 0 w 144"/>
                  <a:gd name="T31" fmla="*/ 126 h 246"/>
                  <a:gd name="T32" fmla="*/ 22 w 144"/>
                  <a:gd name="T33" fmla="*/ 70 h 246"/>
                  <a:gd name="T34" fmla="*/ 75 w 144"/>
                  <a:gd name="T35" fmla="*/ 0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4" h="246">
                    <a:moveTo>
                      <a:pt x="75" y="0"/>
                    </a:moveTo>
                    <a:cubicBezTo>
                      <a:pt x="94" y="14"/>
                      <a:pt x="94" y="14"/>
                      <a:pt x="94" y="14"/>
                    </a:cubicBezTo>
                    <a:cubicBezTo>
                      <a:pt x="41" y="85"/>
                      <a:pt x="41" y="85"/>
                      <a:pt x="41" y="85"/>
                    </a:cubicBezTo>
                    <a:cubicBezTo>
                      <a:pt x="31" y="97"/>
                      <a:pt x="24" y="110"/>
                      <a:pt x="24" y="126"/>
                    </a:cubicBezTo>
                    <a:cubicBezTo>
                      <a:pt x="24" y="222"/>
                      <a:pt x="24" y="222"/>
                      <a:pt x="24" y="222"/>
                    </a:cubicBezTo>
                    <a:cubicBezTo>
                      <a:pt x="120" y="222"/>
                      <a:pt x="120" y="222"/>
                      <a:pt x="120" y="222"/>
                    </a:cubicBezTo>
                    <a:cubicBezTo>
                      <a:pt x="120" y="138"/>
                      <a:pt x="120" y="138"/>
                      <a:pt x="120" y="138"/>
                    </a:cubicBezTo>
                    <a:cubicBezTo>
                      <a:pt x="60" y="138"/>
                      <a:pt x="60" y="138"/>
                      <a:pt x="60" y="138"/>
                    </a:cubicBezTo>
                    <a:cubicBezTo>
                      <a:pt x="60" y="114"/>
                      <a:pt x="60" y="114"/>
                      <a:pt x="60" y="114"/>
                    </a:cubicBezTo>
                    <a:cubicBezTo>
                      <a:pt x="120" y="114"/>
                      <a:pt x="120" y="114"/>
                      <a:pt x="120" y="114"/>
                    </a:cubicBezTo>
                    <a:cubicBezTo>
                      <a:pt x="133" y="114"/>
                      <a:pt x="144" y="125"/>
                      <a:pt x="144" y="138"/>
                    </a:cubicBezTo>
                    <a:cubicBezTo>
                      <a:pt x="144" y="222"/>
                      <a:pt x="144" y="222"/>
                      <a:pt x="144" y="222"/>
                    </a:cubicBezTo>
                    <a:cubicBezTo>
                      <a:pt x="144" y="235"/>
                      <a:pt x="133" y="246"/>
                      <a:pt x="120" y="246"/>
                    </a:cubicBezTo>
                    <a:cubicBezTo>
                      <a:pt x="20" y="246"/>
                      <a:pt x="20" y="246"/>
                      <a:pt x="20" y="246"/>
                    </a:cubicBezTo>
                    <a:cubicBezTo>
                      <a:pt x="7" y="246"/>
                      <a:pt x="0" y="235"/>
                      <a:pt x="0" y="222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105"/>
                      <a:pt x="9" y="86"/>
                      <a:pt x="22" y="70"/>
                    </a:cubicBez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tx2">
                  <a:alpha val="23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709"/>
              </a:p>
            </p:txBody>
          </p:sp>
        </p:grpSp>
      </p:grpSp>
      <p:sp>
        <p:nvSpPr>
          <p:cNvPr id="2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296760"/>
            <a:ext cx="12192000" cy="741021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09">
                <a:solidFill>
                  <a:schemeClr val="tx2"/>
                </a:solidFill>
              </a:defRPr>
            </a:lvl1pPr>
            <a:lvl2pPr marL="434066" indent="0" algn="ctr">
              <a:buNone/>
              <a:defRPr sz="1899"/>
            </a:lvl2pPr>
            <a:lvl3pPr marL="868131" indent="0" algn="ctr">
              <a:buNone/>
              <a:defRPr sz="1709"/>
            </a:lvl3pPr>
            <a:lvl4pPr marL="1302197" indent="0" algn="ctr">
              <a:buNone/>
              <a:defRPr sz="1519"/>
            </a:lvl4pPr>
            <a:lvl5pPr marL="1736263" indent="0" algn="ctr">
              <a:buNone/>
              <a:defRPr sz="1519"/>
            </a:lvl5pPr>
            <a:lvl6pPr marL="2170328" indent="0" algn="ctr">
              <a:buNone/>
              <a:defRPr sz="1519"/>
            </a:lvl6pPr>
            <a:lvl7pPr marL="2604394" indent="0" algn="ctr">
              <a:buNone/>
              <a:defRPr sz="1519"/>
            </a:lvl7pPr>
            <a:lvl8pPr marL="3038460" indent="0" algn="ctr">
              <a:buNone/>
              <a:defRPr sz="1519"/>
            </a:lvl8pPr>
            <a:lvl9pPr marL="3472525" indent="0" algn="ctr">
              <a:buNone/>
              <a:defRPr sz="1519"/>
            </a:lvl9pPr>
          </a:lstStyle>
          <a:p>
            <a:pPr algn="ctr"/>
            <a:r>
              <a:rPr lang="en-US">
                <a:solidFill>
                  <a:schemeClr val="tx2"/>
                </a:solidFill>
              </a:rPr>
              <a:t>Brianna Sullivan</a:t>
            </a:r>
          </a:p>
        </p:txBody>
      </p:sp>
      <p:sp>
        <p:nvSpPr>
          <p:cNvPr id="27" name="Freeform 26"/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>
              <a:gd name="connsiteX0" fmla="*/ 181479 w 12841288"/>
              <a:gd name="connsiteY0" fmla="*/ 184729 h 7223125"/>
              <a:gd name="connsiteX1" fmla="*/ 181479 w 12841288"/>
              <a:gd name="connsiteY1" fmla="*/ 7038397 h 7223125"/>
              <a:gd name="connsiteX2" fmla="*/ 12659806 w 12841288"/>
              <a:gd name="connsiteY2" fmla="*/ 7038397 h 7223125"/>
              <a:gd name="connsiteX3" fmla="*/ 12659806 w 12841288"/>
              <a:gd name="connsiteY3" fmla="*/ 184729 h 7223125"/>
              <a:gd name="connsiteX4" fmla="*/ 0 w 12841288"/>
              <a:gd name="connsiteY4" fmla="*/ 0 h 7223125"/>
              <a:gd name="connsiteX5" fmla="*/ 12841288 w 12841288"/>
              <a:gd name="connsiteY5" fmla="*/ 0 h 7223125"/>
              <a:gd name="connsiteX6" fmla="*/ 12841288 w 12841288"/>
              <a:gd name="connsiteY6" fmla="*/ 7223125 h 7223125"/>
              <a:gd name="connsiteX7" fmla="*/ 0 w 12841288"/>
              <a:gd name="connsiteY7" fmla="*/ 7223125 h 722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841288" h="7223125">
                <a:moveTo>
                  <a:pt x="181479" y="184729"/>
                </a:moveTo>
                <a:lnTo>
                  <a:pt x="181479" y="7038397"/>
                </a:lnTo>
                <a:lnTo>
                  <a:pt x="12659806" y="7038397"/>
                </a:lnTo>
                <a:lnTo>
                  <a:pt x="12659806" y="184729"/>
                </a:lnTo>
                <a:close/>
                <a:moveTo>
                  <a:pt x="0" y="0"/>
                </a:moveTo>
                <a:lnTo>
                  <a:pt x="12841288" y="0"/>
                </a:lnTo>
                <a:lnTo>
                  <a:pt x="12841288" y="7223125"/>
                </a:lnTo>
                <a:lnTo>
                  <a:pt x="0" y="7223125"/>
                </a:lnTo>
                <a:close/>
              </a:path>
            </a:pathLst>
          </a:custGeom>
          <a:solidFill>
            <a:schemeClr val="tx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4180" tIns="34180" rIns="34180" bIns="34180" numCol="1" spcCol="0" rtlCol="0" fromWordArt="0" anchor="ctr" anchorCtr="0" forceAA="0" compatLnSpc="1">
            <a:noAutofit/>
          </a:bodyPr>
          <a:lstStyle/>
          <a:p>
            <a:pPr algn="ctr"/>
            <a:endParaRPr lang="en-US" sz="1899" b="1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634126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99258" y="2952883"/>
            <a:ext cx="4556067" cy="589709"/>
          </a:xfrm>
          <a:prstGeom prst="rect">
            <a:avLst/>
          </a:prstGeom>
        </p:spPr>
        <p:txBody>
          <a:bodyPr lIns="0" tIns="45720" rIns="0" bIns="45720" anchor="ctr" anchorCtr="0">
            <a:noAutofit/>
          </a:bodyPr>
          <a:lstStyle>
            <a:lvl1pPr algn="ctr">
              <a:defRPr sz="5696" b="0">
                <a:solidFill>
                  <a:schemeClr val="accent2"/>
                </a:solidFill>
              </a:defRPr>
            </a:lvl1pPr>
          </a:lstStyle>
          <a:p>
            <a:r>
              <a:rPr lang="en-US"/>
              <a:t>Thank you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8824" y="5907150"/>
            <a:ext cx="1794353" cy="32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514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  <p:extLst>
    <p:ext uri="{DCECCB84-F9BA-43D5-87BE-67443E8EF086}">
      <p15:sldGuideLst xmlns:p15="http://schemas.microsoft.com/office/powerpoint/2012/main">
        <p15:guide id="1" orient="horz" pos="475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99527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— 1 Column with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73478" y="555810"/>
            <a:ext cx="6960030" cy="5372292"/>
          </a:xfrm>
          <a:prstGeom prst="rect">
            <a:avLst/>
          </a:prstGeom>
        </p:spPr>
        <p:txBody>
          <a:bodyPr lIns="0" tIns="228600" rIns="0" bIns="0"/>
          <a:lstStyle>
            <a:lvl1pPr marL="285724" indent="-285724">
              <a:buClr>
                <a:schemeClr val="accent2"/>
              </a:buClr>
              <a:buFont typeface="Arial" charset="0"/>
              <a:buChar char="•"/>
              <a:defRPr sz="1600">
                <a:latin typeface="Roboto" charset="0"/>
                <a:ea typeface="Roboto" charset="0"/>
                <a:cs typeface="Roboto" charset="0"/>
              </a:defRPr>
            </a:lvl1pPr>
            <a:lvl2pPr>
              <a:buClr>
                <a:schemeClr val="accent2"/>
              </a:buClr>
              <a:defRPr sz="1600">
                <a:latin typeface="Roboto" charset="0"/>
                <a:ea typeface="Roboto" charset="0"/>
                <a:cs typeface="Roboto" charset="0"/>
              </a:defRPr>
            </a:lvl2pPr>
            <a:lvl3pPr>
              <a:buClr>
                <a:schemeClr val="accent2"/>
              </a:buClr>
              <a:defRPr sz="1600">
                <a:latin typeface="Roboto" charset="0"/>
                <a:ea typeface="Roboto" charset="0"/>
                <a:cs typeface="Roboto" charset="0"/>
              </a:defRPr>
            </a:lvl3pPr>
            <a:lvl4pPr>
              <a:buClr>
                <a:schemeClr val="accent2"/>
              </a:buClr>
              <a:defRPr sz="1600">
                <a:latin typeface="Roboto" charset="0"/>
                <a:ea typeface="Roboto" charset="0"/>
                <a:cs typeface="Roboto" charset="0"/>
              </a:defRPr>
            </a:lvl4pPr>
            <a:lvl5pPr>
              <a:buClr>
                <a:schemeClr val="accent2"/>
              </a:buClr>
              <a:defRPr sz="1600"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en-US"/>
              <a:t>Click to add text or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D8CA-143E-8B40-B3C8-0174DDF149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466611" y="555810"/>
            <a:ext cx="3741179" cy="1246495"/>
          </a:xfrm>
          <a:prstGeom prst="rect">
            <a:avLst/>
          </a:prstGeom>
        </p:spPr>
        <p:txBody>
          <a:bodyPr lIns="0" tIns="137160" rIns="0" bIns="0">
            <a:spAutoFit/>
          </a:bodyPr>
          <a:lstStyle>
            <a:lvl1pPr>
              <a:defRPr sz="3199" baseline="0">
                <a:solidFill>
                  <a:schemeClr val="tx1"/>
                </a:solidFill>
                <a:latin typeface="Roboto Slab" charset="0"/>
                <a:ea typeface="Roboto Slab" charset="0"/>
                <a:cs typeface="Roboto Slab" charset="0"/>
              </a:defRPr>
            </a:lvl1pPr>
          </a:lstStyle>
          <a:p>
            <a:r>
              <a:rPr lang="en-US" sz="3600">
                <a:latin typeface="Roboto Slab" charset="0"/>
                <a:ea typeface="Roboto Slab" charset="0"/>
                <a:cs typeface="Roboto Slab" charset="0"/>
              </a:rPr>
              <a:t>Title of slide goes here.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466726" y="1692275"/>
            <a:ext cx="3741738" cy="723275"/>
          </a:xfrm>
          <a:prstGeom prst="rect">
            <a:avLst/>
          </a:prstGeom>
        </p:spPr>
        <p:txBody>
          <a:bodyPr lIns="0" tIns="228600" rIns="0" bIns="0">
            <a:sp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  <a:latin typeface="Roboto Slab" charset="0"/>
                <a:ea typeface="Roboto Slab" charset="0"/>
                <a:cs typeface="Roboto Slab" charset="0"/>
              </a:defRPr>
            </a:lvl1pPr>
          </a:lstStyle>
          <a:p>
            <a:pPr lvl="0"/>
            <a:r>
              <a:rPr lang="en-US"/>
              <a:t>Subtitle goes here — align top of subtitle box with bottom of title box.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4"/>
          </p:nvPr>
        </p:nvSpPr>
        <p:spPr>
          <a:xfrm>
            <a:off x="466611" y="2481943"/>
            <a:ext cx="3741179" cy="3446158"/>
          </a:xfrm>
          <a:prstGeom prst="rect">
            <a:avLst/>
          </a:prstGeom>
        </p:spPr>
        <p:txBody>
          <a:bodyPr lIns="0" tIns="228600" rIns="0" bIns="0"/>
          <a:lstStyle>
            <a:lvl1pPr marL="285724" indent="-285724">
              <a:buClr>
                <a:schemeClr val="accent2"/>
              </a:buClr>
              <a:buFont typeface="Arial" charset="0"/>
              <a:buChar char="•"/>
              <a:defRPr sz="1600">
                <a:latin typeface="Roboto" charset="0"/>
                <a:ea typeface="Roboto" charset="0"/>
                <a:cs typeface="Roboto" charset="0"/>
              </a:defRPr>
            </a:lvl1pPr>
            <a:lvl2pPr>
              <a:buClr>
                <a:schemeClr val="accent2"/>
              </a:buClr>
              <a:defRPr sz="1600">
                <a:latin typeface="Roboto" charset="0"/>
                <a:ea typeface="Roboto" charset="0"/>
                <a:cs typeface="Roboto" charset="0"/>
              </a:defRPr>
            </a:lvl2pPr>
            <a:lvl3pPr>
              <a:buClr>
                <a:schemeClr val="accent2"/>
              </a:buClr>
              <a:defRPr sz="1600">
                <a:latin typeface="Roboto" charset="0"/>
                <a:ea typeface="Roboto" charset="0"/>
                <a:cs typeface="Roboto" charset="0"/>
              </a:defRPr>
            </a:lvl3pPr>
            <a:lvl4pPr>
              <a:buClr>
                <a:schemeClr val="accent2"/>
              </a:buClr>
              <a:defRPr sz="1600">
                <a:latin typeface="Roboto" charset="0"/>
                <a:ea typeface="Roboto" charset="0"/>
                <a:cs typeface="Roboto" charset="0"/>
              </a:defRPr>
            </a:lvl4pPr>
            <a:lvl5pPr>
              <a:buClr>
                <a:schemeClr val="accent2"/>
              </a:buClr>
              <a:defRPr sz="1600"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7707465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Slide —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B16029_PPTTemplates_TitleAndDividers_Corporate-17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7066" cy="685800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457201" y="457201"/>
            <a:ext cx="11266714" cy="5943600"/>
          </a:xfrm>
          <a:prstGeom prst="rect">
            <a:avLst/>
          </a:prstGeom>
          <a:solidFill>
            <a:schemeClr val="accent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1308858" y="2040822"/>
            <a:ext cx="4001193" cy="1423957"/>
          </a:xfrm>
          <a:prstGeom prst="rect">
            <a:avLst/>
          </a:prstGeom>
        </p:spPr>
        <p:txBody>
          <a:bodyPr wrap="square" lIns="0" tIns="137160" rIns="0" bIns="0" anchor="t" anchorCtr="0">
            <a:spAutoFit/>
          </a:bodyPr>
          <a:lstStyle>
            <a:lvl1pPr>
              <a:defRPr sz="4199">
                <a:solidFill>
                  <a:schemeClr val="bg1"/>
                </a:solidFill>
                <a:latin typeface="Roboto Slab" charset="0"/>
                <a:ea typeface="Roboto Slab" charset="0"/>
                <a:cs typeface="Roboto Slab" charset="0"/>
              </a:defRPr>
            </a:lvl1pPr>
          </a:lstStyle>
          <a:p>
            <a:r>
              <a:rPr lang="en-US"/>
              <a:t>Divider, call-out, etc.</a:t>
            </a:r>
          </a:p>
        </p:txBody>
      </p:sp>
      <p:sp>
        <p:nvSpPr>
          <p:cNvPr id="13" name="Title 7"/>
          <p:cNvSpPr txBox="1">
            <a:spLocks/>
          </p:cNvSpPr>
          <p:nvPr userDrawn="1"/>
        </p:nvSpPr>
        <p:spPr>
          <a:xfrm>
            <a:off x="925286" y="4762954"/>
            <a:ext cx="3733800" cy="385989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0" i="0" kern="1200">
                <a:solidFill>
                  <a:schemeClr val="bg1"/>
                </a:solidFill>
                <a:latin typeface="Roboto Slab Regular" charset="0"/>
                <a:ea typeface="+mj-ea"/>
                <a:cs typeface="+mj-cs"/>
              </a:defRPr>
            </a:lvl1pPr>
          </a:lstStyle>
          <a:p>
            <a:endParaRPr lang="en-US" sz="1600" b="0">
              <a:solidFill>
                <a:schemeClr val="accent3"/>
              </a:solidFill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1309085" y="3347863"/>
            <a:ext cx="4001193" cy="784830"/>
          </a:xfrm>
          <a:prstGeom prst="rect">
            <a:avLst/>
          </a:prstGeom>
        </p:spPr>
        <p:txBody>
          <a:bodyPr wrap="square" lIns="0" tIns="228600" rIns="0" bIns="0">
            <a:spAutoFit/>
          </a:bodyPr>
          <a:lstStyle>
            <a:lvl1pPr marL="0" indent="0">
              <a:lnSpc>
                <a:spcPct val="100000"/>
              </a:lnSpc>
              <a:buNone/>
              <a:defRPr sz="1800" b="1" normalizeH="0" baseline="0">
                <a:solidFill>
                  <a:schemeClr val="bg1"/>
                </a:solidFill>
                <a:latin typeface="Roboto Slab" charset="0"/>
                <a:ea typeface="Roboto Slab" charset="0"/>
                <a:cs typeface="Roboto Slab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 goes here — align top of subtitle box with bottom of title box.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308858" y="1923691"/>
            <a:ext cx="4001193" cy="111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8276477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 Content Slide -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90309" y="6282609"/>
            <a:ext cx="2844800" cy="365125"/>
          </a:xfrm>
          <a:prstGeom prst="rect">
            <a:avLst/>
          </a:prstGeom>
        </p:spPr>
        <p:txBody>
          <a:bodyPr/>
          <a:lstStyle/>
          <a:p>
            <a:fld id="{C1E9C267-FC72-D447-BF05-09A3351C68C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466725" y="1149062"/>
            <a:ext cx="8704734" cy="477054"/>
          </a:xfrm>
          <a:prstGeom prst="rect">
            <a:avLst/>
          </a:prstGeom>
          <a:noFill/>
        </p:spPr>
        <p:txBody>
          <a:bodyPr wrap="square" lIns="0" tIns="228600" rIns="0" bIns="0">
            <a:spAutoFit/>
          </a:bodyPr>
          <a:lstStyle>
            <a:lvl1pPr marL="0" indent="0">
              <a:buNone/>
              <a:defRPr sz="1600" b="1">
                <a:solidFill>
                  <a:srgbClr val="009CDE"/>
                </a:solidFill>
                <a:latin typeface="Roboto Slab" charset="0"/>
                <a:ea typeface="Roboto Slab" charset="0"/>
                <a:cs typeface="Roboto Slab" charset="0"/>
              </a:defRPr>
            </a:lvl1pPr>
          </a:lstStyle>
          <a:p>
            <a:pPr lvl="0"/>
            <a:r>
              <a:rPr lang="en-US"/>
              <a:t>Subtitle goes here — align top of subtitle box with bottom of title box. 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66725" y="1917290"/>
            <a:ext cx="4884018" cy="4185943"/>
          </a:xfrm>
          <a:prstGeom prst="rect">
            <a:avLst/>
          </a:prstGeom>
        </p:spPr>
        <p:txBody>
          <a:bodyPr lIns="0" tIns="228600" rIns="0" bIns="0"/>
          <a:lstStyle>
            <a:lvl1pPr marL="0" indent="0">
              <a:lnSpc>
                <a:spcPct val="100000"/>
              </a:lnSpc>
              <a:buClr>
                <a:schemeClr val="accent2"/>
              </a:buClr>
              <a:buFont typeface="Arial" charset="0"/>
              <a:buNone/>
              <a:defRPr sz="1600" baseline="0">
                <a:solidFill>
                  <a:srgbClr val="009CDE"/>
                </a:solidFill>
                <a:latin typeface="Roboto" charset="0"/>
                <a:ea typeface="Roboto" charset="0"/>
                <a:cs typeface="Roboto" charset="0"/>
              </a:defRPr>
            </a:lvl1pPr>
            <a:lvl2pPr marL="457158" indent="0">
              <a:buClr>
                <a:schemeClr val="accent2"/>
              </a:buClr>
              <a:buNone/>
              <a:defRPr sz="1600">
                <a:latin typeface="Roboto" charset="0"/>
                <a:ea typeface="Roboto" charset="0"/>
                <a:cs typeface="Roboto" charset="0"/>
              </a:defRPr>
            </a:lvl2pPr>
            <a:lvl3pPr marL="914316" indent="0">
              <a:buClr>
                <a:schemeClr val="accent2"/>
              </a:buClr>
              <a:buNone/>
              <a:defRPr sz="1600">
                <a:latin typeface="Roboto" charset="0"/>
                <a:ea typeface="Roboto" charset="0"/>
                <a:cs typeface="Roboto" charset="0"/>
              </a:defRPr>
            </a:lvl3pPr>
            <a:lvl4pPr marL="1371474" indent="0">
              <a:buClr>
                <a:schemeClr val="accent2"/>
              </a:buClr>
              <a:buNone/>
              <a:defRPr sz="1600">
                <a:latin typeface="Roboto" charset="0"/>
                <a:ea typeface="Roboto" charset="0"/>
                <a:cs typeface="Roboto" charset="0"/>
              </a:defRPr>
            </a:lvl4pPr>
            <a:lvl5pPr marL="1828632" indent="0">
              <a:buClr>
                <a:schemeClr val="accent2"/>
              </a:buClr>
              <a:buNone/>
              <a:defRPr sz="1600"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en-US"/>
              <a:t>Paragraph describing content to the right. 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5"/>
          </p:nvPr>
        </p:nvSpPr>
        <p:spPr>
          <a:xfrm>
            <a:off x="5636830" y="1917290"/>
            <a:ext cx="6096678" cy="4185943"/>
          </a:xfrm>
          <a:prstGeom prst="rect">
            <a:avLst/>
          </a:prstGeom>
        </p:spPr>
        <p:txBody>
          <a:bodyPr lIns="0" tIns="228600" rIns="0" bIns="0"/>
          <a:lstStyle>
            <a:lvl1pPr marL="285724" indent="-285724">
              <a:buClr>
                <a:srgbClr val="009CDE"/>
              </a:buClr>
              <a:buFont typeface="Arial" charset="0"/>
              <a:buChar char="•"/>
              <a:defRPr sz="1600">
                <a:latin typeface="Roboto" charset="0"/>
                <a:ea typeface="Roboto" charset="0"/>
                <a:cs typeface="Roboto" charset="0"/>
              </a:defRPr>
            </a:lvl1pPr>
            <a:lvl2pPr>
              <a:buClr>
                <a:schemeClr val="accent2"/>
              </a:buClr>
              <a:defRPr sz="1600">
                <a:latin typeface="Roboto" charset="0"/>
                <a:ea typeface="Roboto" charset="0"/>
                <a:cs typeface="Roboto" charset="0"/>
              </a:defRPr>
            </a:lvl2pPr>
            <a:lvl3pPr>
              <a:buClr>
                <a:schemeClr val="accent2"/>
              </a:buClr>
              <a:defRPr sz="1600">
                <a:latin typeface="Roboto" charset="0"/>
                <a:ea typeface="Roboto" charset="0"/>
                <a:cs typeface="Roboto" charset="0"/>
              </a:defRPr>
            </a:lvl3pPr>
            <a:lvl4pPr>
              <a:buClr>
                <a:schemeClr val="accent2"/>
              </a:buClr>
              <a:defRPr sz="1600">
                <a:latin typeface="Roboto" charset="0"/>
                <a:ea typeface="Roboto" charset="0"/>
                <a:cs typeface="Roboto" charset="0"/>
              </a:defRPr>
            </a:lvl4pPr>
            <a:lvl5pPr>
              <a:buClr>
                <a:schemeClr val="accent2"/>
              </a:buClr>
              <a:defRPr sz="1600"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466725" y="646979"/>
            <a:ext cx="7697872" cy="494764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0">
              <a:buNone/>
              <a:defRPr sz="3600" baseline="0">
                <a:latin typeface="Roboto Slab Regular"/>
                <a:cs typeface="Roboto Slab Regular"/>
              </a:defRPr>
            </a:lvl1pPr>
          </a:lstStyle>
          <a:p>
            <a:pPr lvl="0"/>
            <a:r>
              <a:rPr lang="en-US"/>
              <a:t>Title of slide goes here.</a:t>
            </a:r>
          </a:p>
        </p:txBody>
      </p:sp>
    </p:spTree>
    <p:extLst>
      <p:ext uri="{BB962C8B-B14F-4D97-AF65-F5344CB8AC3E}">
        <p14:creationId xmlns:p14="http://schemas.microsoft.com/office/powerpoint/2010/main" val="4242472999"/>
      </p:ext>
    </p:extLst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. Statement Slide - No Image,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457201" y="461691"/>
            <a:ext cx="11266714" cy="5667887"/>
          </a:xfrm>
          <a:prstGeom prst="rect">
            <a:avLst/>
          </a:prstGeom>
          <a:solidFill>
            <a:srgbClr val="B4E2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179486" y="2043974"/>
            <a:ext cx="7630887" cy="807382"/>
          </a:xfrm>
          <a:prstGeom prst="rect">
            <a:avLst/>
          </a:prstGeom>
        </p:spPr>
        <p:txBody>
          <a:bodyPr lIns="0" tIns="137160" rIns="0" bIns="0"/>
          <a:lstStyle>
            <a:lvl1pPr algn="ctr">
              <a:defRPr sz="4199" baseline="0">
                <a:solidFill>
                  <a:schemeClr val="tx1"/>
                </a:solidFill>
                <a:latin typeface="Roboto Slab Regular"/>
                <a:cs typeface="Roboto Slab Regular"/>
              </a:defRPr>
            </a:lvl1pPr>
          </a:lstStyle>
          <a:p>
            <a:r>
              <a:rPr lang="en-US"/>
              <a:t>Statement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87310" y="6193619"/>
            <a:ext cx="2844800" cy="365125"/>
          </a:xfrm>
        </p:spPr>
        <p:txBody>
          <a:bodyPr tIns="0" rIns="0" bIns="0" anchor="b"/>
          <a:lstStyle/>
          <a:p>
            <a:fld id="{E58C0DC8-E089-4D4A-A71C-1ACF76415CE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2179486" y="1923691"/>
            <a:ext cx="7630887" cy="111986"/>
          </a:xfrm>
          <a:prstGeom prst="rect">
            <a:avLst/>
          </a:prstGeom>
          <a:solidFill>
            <a:srgbClr val="019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2179486" y="2851357"/>
            <a:ext cx="7630888" cy="507831"/>
          </a:xfrm>
          <a:prstGeom prst="rect">
            <a:avLst/>
          </a:prstGeom>
        </p:spPr>
        <p:txBody>
          <a:bodyPr wrap="square" lIns="0" tIns="228600" rIns="0" bIns="0">
            <a:spAutoFit/>
          </a:bodyPr>
          <a:lstStyle>
            <a:lvl1pPr marL="0" indent="0" algn="ctr">
              <a:lnSpc>
                <a:spcPct val="100000"/>
              </a:lnSpc>
              <a:buNone/>
              <a:defRPr sz="1800" b="1" normalizeH="0" baseline="0">
                <a:solidFill>
                  <a:schemeClr val="tx1"/>
                </a:solidFill>
                <a:latin typeface="Roboto Slab" charset="0"/>
                <a:ea typeface="Roboto Slab" charset="0"/>
                <a:cs typeface="Roboto Slab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 goes here — align top of subtitle box with bottom of title box.</a:t>
            </a:r>
          </a:p>
        </p:txBody>
      </p:sp>
      <p:sp>
        <p:nvSpPr>
          <p:cNvPr id="11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1077744" y="4077111"/>
            <a:ext cx="10036514" cy="687931"/>
          </a:xfrm>
          <a:prstGeom prst="rect">
            <a:avLst/>
          </a:prstGeom>
        </p:spPr>
        <p:txBody>
          <a:bodyPr wrap="square" lIns="0" tIns="0" rIns="0" bIns="0" numCol="3" spcCol="914400">
            <a:spAutoFit/>
          </a:bodyPr>
          <a:lstStyle>
            <a:lvl1pPr marL="285724" indent="-285724" algn="ctr">
              <a:lnSpc>
                <a:spcPct val="100000"/>
              </a:lnSpc>
              <a:buFont typeface="Arial"/>
              <a:buChar char="•"/>
              <a:defRPr sz="1800" b="1" normalizeH="0" baseline="0">
                <a:solidFill>
                  <a:schemeClr val="tx1"/>
                </a:solidFill>
                <a:latin typeface="Roboto Medium"/>
                <a:ea typeface="Roboto Slab" charset="0"/>
                <a:cs typeface="Roboto Medium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Bullet points go here</a:t>
            </a:r>
          </a:p>
          <a:p>
            <a:pPr lvl="0"/>
            <a:endParaRPr lang="en-US"/>
          </a:p>
          <a:p>
            <a:pPr lvl="0"/>
            <a:r>
              <a:rPr lang="en-US"/>
              <a:t>Bullet points go here</a:t>
            </a:r>
          </a:p>
          <a:p>
            <a:pPr lvl="0"/>
            <a:endParaRPr lang="en-US"/>
          </a:p>
          <a:p>
            <a:pPr lvl="0"/>
            <a:r>
              <a:rPr lang="en-US"/>
              <a:t>Bullet points go here</a:t>
            </a:r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415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1790485" y="589036"/>
            <a:ext cx="10401515" cy="6268965"/>
          </a:xfrm>
          <a:prstGeom prst="rect">
            <a:avLst/>
          </a:prstGeom>
          <a:solidFill>
            <a:schemeClr val="tx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180" tIns="34180" rIns="34180" bIns="34180" rtlCol="0" anchor="ctr">
            <a:normAutofit/>
          </a:bodyPr>
          <a:lstStyle/>
          <a:p>
            <a:pPr algn="ctr"/>
            <a:endParaRPr lang="en-US" sz="1899" b="1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2353330" y="877834"/>
            <a:ext cx="8241507" cy="1562892"/>
          </a:xfrm>
          <a:prstGeom prst="rect">
            <a:avLst/>
          </a:prstGeom>
        </p:spPr>
        <p:txBody>
          <a:bodyPr lIns="0" tIns="45720" rIns="0" bIns="45720" anchor="t" anchorCtr="0">
            <a:noAutofit/>
          </a:bodyPr>
          <a:lstStyle>
            <a:lvl1pPr algn="l">
              <a:defRPr sz="5127" b="1" baseline="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add Section title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53330" y="5785200"/>
            <a:ext cx="6448450" cy="668799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 algn="l">
              <a:buNone/>
              <a:defRPr sz="2658" b="0">
                <a:solidFill>
                  <a:schemeClr val="accent3"/>
                </a:solidFill>
                <a:latin typeface="+mn-lt"/>
              </a:defRPr>
            </a:lvl1pPr>
            <a:lvl2pPr marL="465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31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97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63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29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95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60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26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add subtitle</a:t>
            </a: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10215964" y="6152322"/>
            <a:ext cx="1452402" cy="301677"/>
          </a:xfrm>
        </p:spPr>
        <p:txBody>
          <a:bodyPr lIns="0" tIns="0" rIns="0" bIns="0" anchor="b">
            <a:noAutofit/>
          </a:bodyPr>
          <a:lstStyle>
            <a:lvl1pPr marL="0" indent="0" algn="r">
              <a:buNone/>
              <a:defRPr sz="1329">
                <a:solidFill>
                  <a:schemeClr val="accent3"/>
                </a:solidFill>
                <a:latin typeface="+mj-lt"/>
              </a:defRPr>
            </a:lvl1pPr>
            <a:lvl2pPr marL="432558" indent="0">
              <a:buNone/>
              <a:defRPr/>
            </a:lvl2pPr>
            <a:lvl3pPr marL="726457" indent="0">
              <a:buNone/>
              <a:defRPr/>
            </a:lvl3pPr>
            <a:lvl4pPr marL="1180659" indent="0">
              <a:buNone/>
              <a:defRPr/>
            </a:lvl4pPr>
            <a:lvl5pPr marL="1863357" indent="0">
              <a:buNone/>
              <a:defRPr/>
            </a:lvl5pPr>
          </a:lstStyle>
          <a:p>
            <a:pPr lvl="0"/>
            <a:r>
              <a:rPr lang="en-US"/>
              <a:t>Insert Date Here</a:t>
            </a:r>
          </a:p>
        </p:txBody>
      </p:sp>
      <p:sp>
        <p:nvSpPr>
          <p:cNvPr id="17" name="Text Placeholder 35"/>
          <p:cNvSpPr>
            <a:spLocks noGrp="1"/>
          </p:cNvSpPr>
          <p:nvPr>
            <p:ph type="body" sz="quarter" idx="12" hasCustomPrompt="1"/>
          </p:nvPr>
        </p:nvSpPr>
        <p:spPr>
          <a:xfrm>
            <a:off x="242356" y="6152322"/>
            <a:ext cx="1452402" cy="301677"/>
          </a:xfrm>
        </p:spPr>
        <p:txBody>
          <a:bodyPr lIns="0" tIns="0" rIns="0" bIns="0" anchor="b">
            <a:noAutofit/>
          </a:bodyPr>
          <a:lstStyle>
            <a:lvl1pPr marL="0" indent="0" algn="l">
              <a:buNone/>
              <a:defRPr sz="1329">
                <a:solidFill>
                  <a:schemeClr val="tx2"/>
                </a:solidFill>
                <a:latin typeface="+mj-lt"/>
              </a:defRPr>
            </a:lvl1pPr>
            <a:lvl2pPr marL="432558" indent="0">
              <a:buNone/>
              <a:defRPr/>
            </a:lvl2pPr>
            <a:lvl3pPr marL="726457" indent="0">
              <a:buNone/>
              <a:defRPr/>
            </a:lvl3pPr>
            <a:lvl4pPr marL="1180659" indent="0">
              <a:buNone/>
              <a:defRPr/>
            </a:lvl4pPr>
            <a:lvl5pPr marL="1863357" indent="0">
              <a:buNone/>
              <a:defRPr/>
            </a:lvl5pPr>
          </a:lstStyle>
          <a:p>
            <a:pPr lvl="0"/>
            <a:r>
              <a:rPr lang="en-US"/>
              <a:t>Add presenter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90485" cy="589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8750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title"/>
          <p:cNvSpPr>
            <a:spLocks noGrp="1" noChangeArrowheads="1"/>
          </p:cNvSpPr>
          <p:nvPr>
            <p:ph type="title"/>
          </p:nvPr>
        </p:nvSpPr>
        <p:spPr bwMode="gray">
          <a:xfrm>
            <a:off x="356461" y="538394"/>
            <a:ext cx="11286153" cy="41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72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1"/>
              <a:t>Click to edit Master title style</a:t>
            </a:r>
            <a:endParaRPr lang="en-CA" noProof="1"/>
          </a:p>
        </p:txBody>
      </p:sp>
    </p:spTree>
    <p:extLst>
      <p:ext uri="{BB962C8B-B14F-4D97-AF65-F5344CB8AC3E}">
        <p14:creationId xmlns:p14="http://schemas.microsoft.com/office/powerpoint/2010/main" val="3682568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Data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460" y="6363469"/>
            <a:ext cx="1264628" cy="21704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56460" y="1167549"/>
            <a:ext cx="11479080" cy="3303566"/>
          </a:xfrm>
          <a:prstGeom prst="rect">
            <a:avLst/>
          </a:prstGeom>
          <a:solidFill>
            <a:srgbClr val="F8F8F8"/>
          </a:solidFill>
          <a:ln w="571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709"/>
          </a:p>
        </p:txBody>
      </p:sp>
      <p:sp>
        <p:nvSpPr>
          <p:cNvPr id="37" name="SlideNumber"/>
          <p:cNvSpPr/>
          <p:nvPr/>
        </p:nvSpPr>
        <p:spPr>
          <a:xfrm>
            <a:off x="11368226" y="6363470"/>
            <a:ext cx="467314" cy="14843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r"/>
            <a:fld id="{BB69BBE8-4DB2-4642-B003-B220ACD5A2FD}" type="slidenum">
              <a:rPr lang="en-US" sz="1139" b="0" baseline="0" smtClean="0">
                <a:solidFill>
                  <a:srgbClr val="080808"/>
                </a:solidFill>
                <a:latin typeface="+mj-lt"/>
              </a:rPr>
              <a:pPr algn="r"/>
              <a:t>‹#›</a:t>
            </a:fld>
            <a:endParaRPr lang="fr-FR" sz="1139" b="0">
              <a:solidFill>
                <a:srgbClr val="080808"/>
              </a:solidFill>
              <a:latin typeface="+mj-lt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372975" y="6252279"/>
            <a:ext cx="1146256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title"/>
          <p:cNvSpPr>
            <a:spLocks noGrp="1" noChangeArrowheads="1"/>
          </p:cNvSpPr>
          <p:nvPr>
            <p:ph type="title"/>
          </p:nvPr>
        </p:nvSpPr>
        <p:spPr bwMode="gray">
          <a:xfrm>
            <a:off x="356461" y="538394"/>
            <a:ext cx="11286153" cy="41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72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1"/>
              <a:t>Click to edit Master title style</a:t>
            </a:r>
            <a:endParaRPr lang="en-CA" noProof="1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56461" y="432879"/>
            <a:ext cx="11479079" cy="0"/>
          </a:xfrm>
          <a:prstGeom prst="line">
            <a:avLst/>
          </a:prstGeom>
          <a:ln w="666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637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a slidebar o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Number"/>
          <p:cNvSpPr/>
          <p:nvPr/>
        </p:nvSpPr>
        <p:spPr>
          <a:xfrm>
            <a:off x="11368226" y="6363470"/>
            <a:ext cx="467314" cy="14843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r"/>
            <a:fld id="{BB69BBE8-4DB2-4642-B003-B220ACD5A2FD}" type="slidenum">
              <a:rPr lang="en-US" sz="1139" b="0" baseline="0" smtClean="0">
                <a:solidFill>
                  <a:srgbClr val="080808"/>
                </a:solidFill>
                <a:latin typeface="+mj-lt"/>
              </a:rPr>
              <a:pPr algn="r"/>
              <a:t>‹#›</a:t>
            </a:fld>
            <a:endParaRPr lang="fr-FR" sz="1139" b="0">
              <a:solidFill>
                <a:srgbClr val="080808"/>
              </a:solidFill>
              <a:latin typeface="+mj-lt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2117661" y="6252279"/>
            <a:ext cx="9717878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7661" y="6363469"/>
            <a:ext cx="1264628" cy="217044"/>
          </a:xfrm>
          <a:prstGeom prst="rect">
            <a:avLst/>
          </a:prstGeom>
        </p:spPr>
      </p:pic>
      <p:sp>
        <p:nvSpPr>
          <p:cNvPr id="9" name="Slide title"/>
          <p:cNvSpPr>
            <a:spLocks noGrp="1" noChangeArrowheads="1"/>
          </p:cNvSpPr>
          <p:nvPr>
            <p:ph type="title"/>
          </p:nvPr>
        </p:nvSpPr>
        <p:spPr bwMode="gray">
          <a:xfrm>
            <a:off x="2117661" y="538394"/>
            <a:ext cx="6722515" cy="41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72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1"/>
              <a:t>Click to edit Master title style</a:t>
            </a:r>
            <a:endParaRPr lang="en-CA" noProof="1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117661" y="440320"/>
            <a:ext cx="9717878" cy="0"/>
          </a:xfrm>
          <a:prstGeom prst="line">
            <a:avLst/>
          </a:prstGeom>
          <a:ln w="666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65449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405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ta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4547125" cy="6858000"/>
          </a:xfrm>
          <a:prstGeom prst="rect">
            <a:avLst/>
          </a:prstGeom>
          <a:solidFill>
            <a:srgbClr val="F8F8F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180" tIns="34180" rIns="34180" bIns="34180" rtlCol="0" anchor="ctr"/>
          <a:lstStyle/>
          <a:p>
            <a:pPr algn="ctr"/>
            <a:endParaRPr lang="en-US" sz="1899">
              <a:solidFill>
                <a:schemeClr val="tx1"/>
              </a:solidFill>
            </a:endParaRPr>
          </a:p>
        </p:txBody>
      </p:sp>
      <p:sp>
        <p:nvSpPr>
          <p:cNvPr id="27" name="SlideNumber"/>
          <p:cNvSpPr/>
          <p:nvPr/>
        </p:nvSpPr>
        <p:spPr>
          <a:xfrm>
            <a:off x="11368226" y="6363470"/>
            <a:ext cx="467314" cy="14843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r"/>
            <a:fld id="{BB69BBE8-4DB2-4642-B003-B220ACD5A2FD}" type="slidenum">
              <a:rPr lang="en-US" sz="1139" b="0" baseline="0" smtClean="0">
                <a:solidFill>
                  <a:srgbClr val="080808"/>
                </a:solidFill>
                <a:latin typeface="+mj-lt"/>
              </a:rPr>
              <a:pPr algn="r"/>
              <a:t>‹#›</a:t>
            </a:fld>
            <a:endParaRPr lang="fr-FR" sz="1139" b="0">
              <a:solidFill>
                <a:srgbClr val="080808"/>
              </a:solidFill>
              <a:latin typeface="+mj-lt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4920099" y="6252279"/>
            <a:ext cx="691544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0099" y="6363469"/>
            <a:ext cx="1264628" cy="217044"/>
          </a:xfrm>
          <a:prstGeom prst="rect">
            <a:avLst/>
          </a:prstGeom>
        </p:spPr>
      </p:pic>
      <p:sp>
        <p:nvSpPr>
          <p:cNvPr id="9" name="Slide title"/>
          <p:cNvSpPr>
            <a:spLocks noGrp="1" noChangeArrowheads="1"/>
          </p:cNvSpPr>
          <p:nvPr>
            <p:ph type="title"/>
          </p:nvPr>
        </p:nvSpPr>
        <p:spPr bwMode="gray">
          <a:xfrm>
            <a:off x="4920099" y="538394"/>
            <a:ext cx="6722515" cy="41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72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1"/>
              <a:t>Click to edit Master title style</a:t>
            </a:r>
            <a:endParaRPr lang="en-CA" noProof="1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920099" y="432880"/>
            <a:ext cx="6915440" cy="7441"/>
          </a:xfrm>
          <a:prstGeom prst="line">
            <a:avLst/>
          </a:prstGeom>
          <a:ln w="666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7665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ighlight Area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4547125" cy="6858000"/>
          </a:xfrm>
          <a:prstGeom prst="rect">
            <a:avLst/>
          </a:prstGeom>
          <a:solidFill>
            <a:schemeClr val="accent3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180" tIns="34180" rIns="34180" bIns="34180" rtlCol="0" anchor="ctr"/>
          <a:lstStyle/>
          <a:p>
            <a:pPr algn="ctr"/>
            <a:endParaRPr lang="en-US" sz="1899">
              <a:solidFill>
                <a:schemeClr val="tx1"/>
              </a:solidFill>
            </a:endParaRPr>
          </a:p>
        </p:txBody>
      </p:sp>
      <p:sp>
        <p:nvSpPr>
          <p:cNvPr id="20" name="SlideNumber"/>
          <p:cNvSpPr/>
          <p:nvPr/>
        </p:nvSpPr>
        <p:spPr>
          <a:xfrm>
            <a:off x="11368226" y="6363470"/>
            <a:ext cx="467314" cy="14843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r"/>
            <a:fld id="{BB69BBE8-4DB2-4642-B003-B220ACD5A2FD}" type="slidenum">
              <a:rPr lang="en-US" sz="1139" b="0" baseline="0" smtClean="0">
                <a:solidFill>
                  <a:srgbClr val="080808"/>
                </a:solidFill>
                <a:latin typeface="+mj-lt"/>
              </a:rPr>
              <a:pPr algn="r"/>
              <a:t>‹#›</a:t>
            </a:fld>
            <a:endParaRPr lang="fr-FR" sz="1139" b="0">
              <a:solidFill>
                <a:srgbClr val="080808"/>
              </a:solidFill>
              <a:latin typeface="+mj-lt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4920099" y="6252279"/>
            <a:ext cx="691544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0099" y="6363469"/>
            <a:ext cx="1264628" cy="217044"/>
          </a:xfrm>
          <a:prstGeom prst="rect">
            <a:avLst/>
          </a:prstGeom>
        </p:spPr>
      </p:pic>
      <p:sp>
        <p:nvSpPr>
          <p:cNvPr id="9" name="Slide title"/>
          <p:cNvSpPr>
            <a:spLocks noGrp="1" noChangeArrowheads="1"/>
          </p:cNvSpPr>
          <p:nvPr>
            <p:ph type="title"/>
          </p:nvPr>
        </p:nvSpPr>
        <p:spPr bwMode="gray">
          <a:xfrm>
            <a:off x="4920099" y="538394"/>
            <a:ext cx="6722515" cy="41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72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1"/>
              <a:t>Click to edit Master title style</a:t>
            </a:r>
            <a:endParaRPr lang="en-CA" noProof="1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920099" y="432880"/>
            <a:ext cx="6915440" cy="7441"/>
          </a:xfrm>
          <a:prstGeom prst="line">
            <a:avLst/>
          </a:prstGeom>
          <a:ln w="666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0699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ta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56461" y="432879"/>
            <a:ext cx="5878547" cy="0"/>
          </a:xfrm>
          <a:prstGeom prst="line">
            <a:avLst/>
          </a:prstGeom>
          <a:ln w="666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563333" y="0"/>
            <a:ext cx="5628667" cy="6858000"/>
          </a:xfrm>
          <a:prstGeom prst="rect">
            <a:avLst/>
          </a:prstGeom>
          <a:solidFill>
            <a:srgbClr val="F8F8F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180" tIns="34180" rIns="34180" bIns="34180" rtlCol="0" anchor="ctr"/>
          <a:lstStyle/>
          <a:p>
            <a:pPr algn="ctr"/>
            <a:endParaRPr lang="en-US" sz="1899">
              <a:solidFill>
                <a:schemeClr val="tx1"/>
              </a:solidFill>
            </a:endParaRPr>
          </a:p>
        </p:txBody>
      </p:sp>
      <p:sp>
        <p:nvSpPr>
          <p:cNvPr id="20" name="SlideNumber"/>
          <p:cNvSpPr/>
          <p:nvPr/>
        </p:nvSpPr>
        <p:spPr>
          <a:xfrm>
            <a:off x="5728232" y="6363470"/>
            <a:ext cx="467314" cy="14843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r"/>
            <a:fld id="{BB69BBE8-4DB2-4642-B003-B220ACD5A2FD}" type="slidenum">
              <a:rPr lang="en-US" sz="1139" b="0" baseline="0" smtClean="0">
                <a:solidFill>
                  <a:srgbClr val="080808"/>
                </a:solidFill>
                <a:latin typeface="+mj-lt"/>
              </a:rPr>
              <a:pPr algn="r"/>
              <a:t>‹#›</a:t>
            </a:fld>
            <a:endParaRPr lang="fr-FR" sz="1139" b="0">
              <a:solidFill>
                <a:srgbClr val="080808"/>
              </a:solidFill>
              <a:latin typeface="+mj-lt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372974" y="6252279"/>
            <a:ext cx="5822572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974" y="6363469"/>
            <a:ext cx="1264628" cy="217044"/>
          </a:xfrm>
          <a:prstGeom prst="rect">
            <a:avLst/>
          </a:prstGeom>
        </p:spPr>
      </p:pic>
      <p:sp>
        <p:nvSpPr>
          <p:cNvPr id="9" name="Slide title"/>
          <p:cNvSpPr>
            <a:spLocks noGrp="1" noChangeArrowheads="1"/>
          </p:cNvSpPr>
          <p:nvPr>
            <p:ph type="title"/>
          </p:nvPr>
        </p:nvSpPr>
        <p:spPr bwMode="gray">
          <a:xfrm>
            <a:off x="353243" y="538394"/>
            <a:ext cx="5862034" cy="41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72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1"/>
              <a:t>Click to edit Master title style</a:t>
            </a:r>
            <a:endParaRPr lang="en-CA" noProof="1"/>
          </a:p>
        </p:txBody>
      </p:sp>
    </p:spTree>
    <p:extLst>
      <p:ext uri="{BB962C8B-B14F-4D97-AF65-F5344CB8AC3E}">
        <p14:creationId xmlns:p14="http://schemas.microsoft.com/office/powerpoint/2010/main" val="4207535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ighlight Area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563333" y="0"/>
            <a:ext cx="5628667" cy="6858000"/>
          </a:xfrm>
          <a:prstGeom prst="rect">
            <a:avLst/>
          </a:prstGeom>
          <a:solidFill>
            <a:schemeClr val="accent3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180" tIns="34180" rIns="34180" bIns="34180" rtlCol="0" anchor="ctr"/>
          <a:lstStyle/>
          <a:p>
            <a:pPr algn="ctr"/>
            <a:endParaRPr lang="en-US" sz="1899">
              <a:solidFill>
                <a:schemeClr val="tx1"/>
              </a:solidFill>
            </a:endParaRPr>
          </a:p>
        </p:txBody>
      </p:sp>
      <p:sp>
        <p:nvSpPr>
          <p:cNvPr id="26" name="SlideNumber"/>
          <p:cNvSpPr/>
          <p:nvPr/>
        </p:nvSpPr>
        <p:spPr>
          <a:xfrm>
            <a:off x="5728232" y="6363470"/>
            <a:ext cx="467314" cy="14843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r"/>
            <a:fld id="{BB69BBE8-4DB2-4642-B003-B220ACD5A2FD}" type="slidenum">
              <a:rPr lang="en-US" sz="1139" b="0" baseline="0" smtClean="0">
                <a:solidFill>
                  <a:srgbClr val="080808"/>
                </a:solidFill>
                <a:latin typeface="+mj-lt"/>
              </a:rPr>
              <a:pPr algn="r"/>
              <a:t>‹#›</a:t>
            </a:fld>
            <a:endParaRPr lang="fr-FR" sz="1139" b="0">
              <a:solidFill>
                <a:srgbClr val="080808"/>
              </a:solidFill>
              <a:latin typeface="+mj-lt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372974" y="6252279"/>
            <a:ext cx="5822572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974" y="6363469"/>
            <a:ext cx="1264628" cy="217044"/>
          </a:xfrm>
          <a:prstGeom prst="rect">
            <a:avLst/>
          </a:prstGeom>
        </p:spPr>
      </p:pic>
      <p:sp>
        <p:nvSpPr>
          <p:cNvPr id="9" name="Slide title"/>
          <p:cNvSpPr>
            <a:spLocks noGrp="1" noChangeArrowheads="1"/>
          </p:cNvSpPr>
          <p:nvPr>
            <p:ph type="title"/>
          </p:nvPr>
        </p:nvSpPr>
        <p:spPr bwMode="gray">
          <a:xfrm>
            <a:off x="356461" y="538394"/>
            <a:ext cx="5862034" cy="41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72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1"/>
              <a:t>Click to edit Master title style</a:t>
            </a:r>
            <a:endParaRPr lang="en-CA" noProof="1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72974" y="432879"/>
            <a:ext cx="5862034" cy="0"/>
          </a:xfrm>
          <a:prstGeom prst="line">
            <a:avLst/>
          </a:prstGeom>
          <a:ln w="666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356461" y="432879"/>
            <a:ext cx="5878547" cy="0"/>
          </a:xfrm>
          <a:prstGeom prst="line">
            <a:avLst/>
          </a:prstGeom>
          <a:ln w="666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0477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vmlDrawing" Target="../drawings/vmlDrawing1.v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D8811272-DC32-45EE-B1A8-2C7C22519CC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2"/>
            </p:custDataLst>
            <p:extLst>
              <p:ext uri="{D42A27DB-BD31-4B8C-83A1-F6EECF244321}">
                <p14:modId xmlns:p14="http://schemas.microsoft.com/office/powerpoint/2010/main" val="1287102279"/>
              </p:ext>
            </p:extLst>
          </p:nvPr>
        </p:nvGraphicFramePr>
        <p:xfrm>
          <a:off x="1508" y="1508"/>
          <a:ext cx="1508" cy="15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think-cell Slide" r:id="rId24" imgW="216" imgH="216" progId="TCLayout.ActiveDocument.1">
                  <p:embed/>
                </p:oleObj>
              </mc:Choice>
              <mc:Fallback>
                <p:oleObj name="think-cell Slide" r:id="rId24" imgW="216" imgH="216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D8811272-DC32-45EE-B1A8-2C7C22519CC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508" y="1508"/>
                        <a:ext cx="1508" cy="15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460" y="6363469"/>
            <a:ext cx="1264628" cy="217044"/>
          </a:xfrm>
          <a:prstGeom prst="rect">
            <a:avLst/>
          </a:prstGeom>
        </p:spPr>
      </p:pic>
      <p:sp>
        <p:nvSpPr>
          <p:cNvPr id="22" name="Slide title"/>
          <p:cNvSpPr>
            <a:spLocks noGrp="1" noChangeArrowheads="1"/>
          </p:cNvSpPr>
          <p:nvPr>
            <p:ph type="title"/>
          </p:nvPr>
        </p:nvSpPr>
        <p:spPr bwMode="gray">
          <a:xfrm>
            <a:off x="356461" y="538394"/>
            <a:ext cx="11286153" cy="41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7200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CA" noProof="1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  <p:custDataLst>
              <p:tags r:id="rId23"/>
            </p:custDataLst>
          </p:nvPr>
        </p:nvSpPr>
        <p:spPr>
          <a:xfrm>
            <a:off x="356461" y="1213751"/>
            <a:ext cx="11302958" cy="440014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5" name="SlideNumber"/>
          <p:cNvSpPr/>
          <p:nvPr/>
        </p:nvSpPr>
        <p:spPr>
          <a:xfrm>
            <a:off x="11368226" y="6363470"/>
            <a:ext cx="467314" cy="14843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r"/>
            <a:fld id="{BB69BBE8-4DB2-4642-B003-B220ACD5A2FD}" type="slidenum">
              <a:rPr lang="en-US" sz="1139" b="0" baseline="0" smtClean="0">
                <a:solidFill>
                  <a:srgbClr val="080808"/>
                </a:solidFill>
                <a:latin typeface="+mj-lt"/>
              </a:rPr>
              <a:pPr algn="r"/>
              <a:t>‹#›</a:t>
            </a:fld>
            <a:endParaRPr lang="fr-FR" sz="1139" b="0">
              <a:solidFill>
                <a:srgbClr val="080808"/>
              </a:solidFill>
              <a:latin typeface="+mj-lt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56461" y="432879"/>
            <a:ext cx="11479079" cy="0"/>
          </a:xfrm>
          <a:prstGeom prst="line">
            <a:avLst/>
          </a:prstGeom>
          <a:ln w="666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372975" y="6252279"/>
            <a:ext cx="1146256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1"/>
    </p:custDataLst>
    <p:extLst>
      <p:ext uri="{BB962C8B-B14F-4D97-AF65-F5344CB8AC3E}">
        <p14:creationId xmlns:p14="http://schemas.microsoft.com/office/powerpoint/2010/main" val="3727328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defTabSz="931678" rtl="0" eaLnBrk="1" latinLnBrk="0" hangingPunct="1">
        <a:spcBef>
          <a:spcPct val="0"/>
        </a:spcBef>
        <a:buNone/>
        <a:defRPr sz="3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727" marR="0" indent="-257727" algn="l" defTabSz="931433" rtl="0" eaLnBrk="1" fontAlgn="base" latinLnBrk="0" hangingPunct="1">
        <a:lnSpc>
          <a:spcPct val="100000"/>
        </a:lnSpc>
        <a:spcBef>
          <a:spcPct val="40000"/>
        </a:spcBef>
        <a:spcAft>
          <a:spcPct val="0"/>
        </a:spcAft>
        <a:buClr>
          <a:schemeClr val="tx1"/>
        </a:buClr>
        <a:buSzPts val="2400"/>
        <a:buFont typeface="Verdana" pitchFamily="34" charset="0"/>
        <a:buChar char="•"/>
        <a:tabLst/>
        <a:defRPr kumimoji="0" lang="en-US" altLang="zh-CN" sz="1709" b="0" i="0" u="none" strike="noStrike" kern="1200" cap="none" spc="0" normalizeH="0" baseline="0" noProof="1">
          <a:ln>
            <a:noFill/>
          </a:ln>
          <a:solidFill>
            <a:schemeClr val="tx1"/>
          </a:solidFill>
          <a:effectLst/>
          <a:uLnTx/>
          <a:uFillTx/>
          <a:latin typeface="+mn-lt"/>
          <a:ea typeface="+mn-ea"/>
          <a:cs typeface="+mn-cs"/>
        </a:defRPr>
      </a:lvl1pPr>
      <a:lvl2pPr marL="545596" marR="0" indent="-113038" algn="l" defTabSz="931433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ts val="2200"/>
        <a:buFont typeface="Verdana"/>
        <a:buChar char="-"/>
        <a:tabLst/>
        <a:defRPr lang="en-CA" altLang="zh-CN" sz="1519" kern="1200" baseline="0" noProof="1">
          <a:solidFill>
            <a:schemeClr val="tx1"/>
          </a:solidFill>
          <a:latin typeface="+mn-lt"/>
          <a:ea typeface="+mn-ea"/>
          <a:cs typeface="+mn-cs"/>
        </a:defRPr>
      </a:lvl2pPr>
      <a:lvl3pPr marL="999256" marR="0" indent="-272799" algn="l" defTabSz="931433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ts val="2200"/>
        <a:buFont typeface="Marlett" pitchFamily="2" charset="2"/>
        <a:buChar char="8"/>
        <a:tabLst/>
        <a:defRPr lang="zh-CN" altLang="en-US" sz="1519" kern="1200" noProof="1">
          <a:solidFill>
            <a:schemeClr val="tx1"/>
          </a:solidFill>
          <a:latin typeface="+mn-lt"/>
          <a:ea typeface="+mn-ea"/>
          <a:cs typeface="+mn-cs"/>
        </a:defRPr>
      </a:lvl3pPr>
      <a:lvl4pPr marL="1380329" marR="0" indent="-199670" algn="l" defTabSz="931678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tx1"/>
        </a:buClr>
        <a:buSzTx/>
        <a:buFont typeface="Verdana" pitchFamily="34" charset="0"/>
        <a:buChar char="-"/>
        <a:tabLst/>
        <a:defRPr lang="en-CA" altLang="zh-CN" sz="1519" kern="1200">
          <a:solidFill>
            <a:schemeClr val="tx1"/>
          </a:solidFill>
          <a:latin typeface="+mn-lt"/>
          <a:ea typeface="+mn-ea"/>
          <a:cs typeface="+mn-cs"/>
        </a:defRPr>
      </a:lvl4pPr>
      <a:lvl5pPr marL="2096277" indent="-232920" algn="l" defTabSz="931678" rtl="0" eaLnBrk="1" latinLnBrk="0" hangingPunct="1">
        <a:spcBef>
          <a:spcPct val="20000"/>
        </a:spcBef>
        <a:buFont typeface="Arial" pitchFamily="34" charset="0"/>
        <a:buChar char="»"/>
        <a:defRPr sz="2279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62116" indent="-232920" algn="l" defTabSz="931678" rtl="0" eaLnBrk="1" latinLnBrk="0" hangingPunct="1">
        <a:spcBef>
          <a:spcPct val="20000"/>
        </a:spcBef>
        <a:buFont typeface="Arial" pitchFamily="34" charset="0"/>
        <a:buChar char="•"/>
        <a:defRPr sz="1994" kern="1200">
          <a:solidFill>
            <a:schemeClr val="tx1"/>
          </a:solidFill>
          <a:latin typeface="+mn-lt"/>
          <a:ea typeface="+mn-ea"/>
          <a:cs typeface="+mn-cs"/>
        </a:defRPr>
      </a:lvl6pPr>
      <a:lvl7pPr marL="3027956" indent="-232920" algn="l" defTabSz="931678" rtl="0" eaLnBrk="1" latinLnBrk="0" hangingPunct="1">
        <a:spcBef>
          <a:spcPct val="20000"/>
        </a:spcBef>
        <a:buFont typeface="Arial" pitchFamily="34" charset="0"/>
        <a:buChar char="•"/>
        <a:defRPr sz="1994" kern="1200">
          <a:solidFill>
            <a:schemeClr val="tx1"/>
          </a:solidFill>
          <a:latin typeface="+mn-lt"/>
          <a:ea typeface="+mn-ea"/>
          <a:cs typeface="+mn-cs"/>
        </a:defRPr>
      </a:lvl7pPr>
      <a:lvl8pPr marL="3493795" indent="-232920" algn="l" defTabSz="931678" rtl="0" eaLnBrk="1" latinLnBrk="0" hangingPunct="1">
        <a:spcBef>
          <a:spcPct val="20000"/>
        </a:spcBef>
        <a:buFont typeface="Arial" pitchFamily="34" charset="0"/>
        <a:buChar char="•"/>
        <a:defRPr sz="1994" kern="1200">
          <a:solidFill>
            <a:schemeClr val="tx1"/>
          </a:solidFill>
          <a:latin typeface="+mn-lt"/>
          <a:ea typeface="+mn-ea"/>
          <a:cs typeface="+mn-cs"/>
        </a:defRPr>
      </a:lvl8pPr>
      <a:lvl9pPr marL="3959634" indent="-232920" algn="l" defTabSz="931678" rtl="0" eaLnBrk="1" latinLnBrk="0" hangingPunct="1">
        <a:spcBef>
          <a:spcPct val="20000"/>
        </a:spcBef>
        <a:buFont typeface="Arial" pitchFamily="34" charset="0"/>
        <a:buChar char="•"/>
        <a:defRPr sz="19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1678" rtl="0" eaLnBrk="1" latinLnBrk="0" hangingPunct="1">
        <a:defRPr sz="1709" kern="1200">
          <a:solidFill>
            <a:schemeClr val="tx1"/>
          </a:solidFill>
          <a:latin typeface="+mn-lt"/>
          <a:ea typeface="+mn-ea"/>
          <a:cs typeface="+mn-cs"/>
        </a:defRPr>
      </a:lvl1pPr>
      <a:lvl2pPr marL="465839" algn="l" defTabSz="931678" rtl="0" eaLnBrk="1" latinLnBrk="0" hangingPunct="1">
        <a:defRPr sz="1804" kern="1200">
          <a:solidFill>
            <a:schemeClr val="tx1"/>
          </a:solidFill>
          <a:latin typeface="+mn-lt"/>
          <a:ea typeface="+mn-ea"/>
          <a:cs typeface="+mn-cs"/>
        </a:defRPr>
      </a:lvl2pPr>
      <a:lvl3pPr marL="931678" algn="l" defTabSz="931678" rtl="0" eaLnBrk="1" latinLnBrk="0" hangingPunct="1">
        <a:defRPr sz="1804" kern="1200">
          <a:solidFill>
            <a:schemeClr val="tx1"/>
          </a:solidFill>
          <a:latin typeface="+mn-lt"/>
          <a:ea typeface="+mn-ea"/>
          <a:cs typeface="+mn-cs"/>
        </a:defRPr>
      </a:lvl3pPr>
      <a:lvl4pPr marL="1397518" algn="l" defTabSz="931678" rtl="0" eaLnBrk="1" latinLnBrk="0" hangingPunct="1">
        <a:defRPr sz="1804" kern="1200">
          <a:solidFill>
            <a:schemeClr val="tx1"/>
          </a:solidFill>
          <a:latin typeface="+mn-lt"/>
          <a:ea typeface="+mn-ea"/>
          <a:cs typeface="+mn-cs"/>
        </a:defRPr>
      </a:lvl4pPr>
      <a:lvl5pPr marL="1863357" algn="l" defTabSz="931678" rtl="0" eaLnBrk="1" latinLnBrk="0" hangingPunct="1">
        <a:defRPr sz="1804" kern="1200">
          <a:solidFill>
            <a:schemeClr val="tx1"/>
          </a:solidFill>
          <a:latin typeface="+mn-lt"/>
          <a:ea typeface="+mn-ea"/>
          <a:cs typeface="+mn-cs"/>
        </a:defRPr>
      </a:lvl5pPr>
      <a:lvl6pPr marL="2329196" algn="l" defTabSz="931678" rtl="0" eaLnBrk="1" latinLnBrk="0" hangingPunct="1">
        <a:defRPr sz="1804" kern="1200">
          <a:solidFill>
            <a:schemeClr val="tx1"/>
          </a:solidFill>
          <a:latin typeface="+mn-lt"/>
          <a:ea typeface="+mn-ea"/>
          <a:cs typeface="+mn-cs"/>
        </a:defRPr>
      </a:lvl6pPr>
      <a:lvl7pPr marL="2795035" algn="l" defTabSz="931678" rtl="0" eaLnBrk="1" latinLnBrk="0" hangingPunct="1">
        <a:defRPr sz="1804" kern="1200">
          <a:solidFill>
            <a:schemeClr val="tx1"/>
          </a:solidFill>
          <a:latin typeface="+mn-lt"/>
          <a:ea typeface="+mn-ea"/>
          <a:cs typeface="+mn-cs"/>
        </a:defRPr>
      </a:lvl7pPr>
      <a:lvl8pPr marL="3260875" algn="l" defTabSz="931678" rtl="0" eaLnBrk="1" latinLnBrk="0" hangingPunct="1">
        <a:defRPr sz="1804" kern="1200">
          <a:solidFill>
            <a:schemeClr val="tx1"/>
          </a:solidFill>
          <a:latin typeface="+mn-lt"/>
          <a:ea typeface="+mn-ea"/>
          <a:cs typeface="+mn-cs"/>
        </a:defRPr>
      </a:lvl8pPr>
      <a:lvl9pPr marL="3726714" algn="l" defTabSz="931678" rtl="0" eaLnBrk="1" latinLnBrk="0" hangingPunct="1">
        <a:defRPr sz="18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apcentral.collegeboard.org/pdf/ap-course-audit-user-guide.pdf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AB9CA-506C-41C8-92F0-9447B138F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05050"/>
                </a:solidFill>
                <a:latin typeface="Roboto Bold"/>
              </a:rPr>
              <a:t>2020-21 AP Course Audit: What You'll Need to Do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A1EE037-C005-47C0-A8C3-7BC01B9AC71C}"/>
              </a:ext>
            </a:extLst>
          </p:cNvPr>
          <p:cNvSpPr/>
          <p:nvPr/>
        </p:nvSpPr>
        <p:spPr>
          <a:xfrm>
            <a:off x="356460" y="1332839"/>
            <a:ext cx="10643709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68131">
              <a:spcAft>
                <a:spcPts val="600"/>
              </a:spcAft>
              <a:buClr>
                <a:srgbClr val="009CDE"/>
              </a:buClr>
            </a:pPr>
            <a:r>
              <a:rPr lang="en-US" sz="1400" dirty="0">
                <a:solidFill>
                  <a:srgbClr val="1E1E1E"/>
                </a:solidFill>
              </a:rPr>
              <a:t>If you’re teaching an AP course </a:t>
            </a:r>
            <a:r>
              <a:rPr lang="en-US" sz="1400" b="1" dirty="0">
                <a:solidFill>
                  <a:srgbClr val="1E1E1E"/>
                </a:solidFill>
              </a:rPr>
              <a:t>for the first time in 2020-21</a:t>
            </a:r>
            <a:r>
              <a:rPr lang="en-US" sz="1400" dirty="0">
                <a:solidFill>
                  <a:srgbClr val="1E1E1E"/>
                </a:solidFill>
              </a:rPr>
              <a:t>, you’ll need to submit two items:</a:t>
            </a:r>
          </a:p>
          <a:p>
            <a:pPr marL="728491" lvl="1" indent="-271291" defTabSz="868131">
              <a:spcAft>
                <a:spcPts val="600"/>
              </a:spcAft>
              <a:buClr>
                <a:srgbClr val="009CDE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E1E1E"/>
                </a:solidFill>
              </a:rPr>
              <a:t>A subject-specific AP Course Audit form</a:t>
            </a:r>
          </a:p>
          <a:p>
            <a:pPr marL="728491" lvl="1" indent="-271291" defTabSz="868131">
              <a:spcAft>
                <a:spcPts val="600"/>
              </a:spcAft>
              <a:buClr>
                <a:srgbClr val="009CDE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E1E1E"/>
                </a:solidFill>
              </a:rPr>
              <a:t>Documentation showing your understanding of course scope—choose 1 of 4 options:</a:t>
            </a:r>
          </a:p>
          <a:p>
            <a:pPr marL="1185691" lvl="2" indent="-271291" defTabSz="868131">
              <a:spcAft>
                <a:spcPts val="600"/>
              </a:spcAft>
              <a:buClr>
                <a:srgbClr val="009CDE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E1E1E"/>
                </a:solidFill>
              </a:rPr>
              <a:t>adopt a sample syllabus</a:t>
            </a:r>
          </a:p>
          <a:p>
            <a:pPr marL="1185691" lvl="2" indent="-271291" defTabSz="868131">
              <a:spcAft>
                <a:spcPts val="600"/>
              </a:spcAft>
              <a:buClr>
                <a:srgbClr val="009CDE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E1E1E"/>
                </a:solidFill>
              </a:rPr>
              <a:t>adopt the AP unit guides</a:t>
            </a:r>
          </a:p>
          <a:p>
            <a:pPr marL="1185691" lvl="2" indent="-271291" defTabSz="868131">
              <a:spcAft>
                <a:spcPts val="600"/>
              </a:spcAft>
              <a:buClr>
                <a:srgbClr val="009CDE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E1E1E"/>
                </a:solidFill>
              </a:rPr>
              <a:t>claim identical to a colleague’s approved syllabus</a:t>
            </a:r>
          </a:p>
          <a:p>
            <a:pPr marL="1185691" lvl="2" indent="-271291" defTabSz="868131">
              <a:spcAft>
                <a:spcPts val="600"/>
              </a:spcAft>
              <a:buClr>
                <a:srgbClr val="009CDE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E1E1E"/>
                </a:solidFill>
              </a:rPr>
              <a:t>submit your own course syllabus for review (For help creating your syllabus, sign into your AP Course Audit account and click on the Resource section.)</a:t>
            </a:r>
          </a:p>
          <a:p>
            <a:pPr lvl="2" defTabSz="868131">
              <a:spcAft>
                <a:spcPts val="600"/>
              </a:spcAft>
              <a:buClr>
                <a:srgbClr val="009CDE"/>
              </a:buClr>
            </a:pPr>
            <a:endParaRPr lang="en-US" sz="600" dirty="0">
              <a:solidFill>
                <a:srgbClr val="1E1E1E"/>
              </a:solidFill>
            </a:endParaRPr>
          </a:p>
          <a:p>
            <a:pPr defTabSz="868131">
              <a:spcAft>
                <a:spcPts val="600"/>
              </a:spcAft>
              <a:buClr>
                <a:srgbClr val="009CDE"/>
              </a:buClr>
            </a:pPr>
            <a:r>
              <a:rPr lang="en-US" sz="1400" dirty="0">
                <a:solidFill>
                  <a:srgbClr val="1E1E1E"/>
                </a:solidFill>
              </a:rPr>
              <a:t>If you’re teaching a </a:t>
            </a:r>
            <a:r>
              <a:rPr lang="en-US" sz="1400" b="1" dirty="0">
                <a:solidFill>
                  <a:srgbClr val="1E1E1E"/>
                </a:solidFill>
              </a:rPr>
              <a:t>previously authorized</a:t>
            </a:r>
            <a:r>
              <a:rPr lang="en-US" sz="1400" dirty="0">
                <a:solidFill>
                  <a:srgbClr val="1E1E1E"/>
                </a:solidFill>
              </a:rPr>
              <a:t> AP course, you won’t need to submit anything. Your school administrator can simply renew your course for 2020-21.</a:t>
            </a:r>
          </a:p>
          <a:p>
            <a:pPr defTabSz="868131">
              <a:spcAft>
                <a:spcPts val="600"/>
              </a:spcAft>
              <a:buClr>
                <a:srgbClr val="009CDE"/>
              </a:buClr>
            </a:pPr>
            <a:endParaRPr lang="en-US" sz="1400" dirty="0">
              <a:solidFill>
                <a:srgbClr val="1E1E1E"/>
              </a:solidFill>
            </a:endParaRPr>
          </a:p>
          <a:p>
            <a:pPr defTabSz="868131">
              <a:spcAft>
                <a:spcPts val="600"/>
              </a:spcAft>
              <a:buClr>
                <a:srgbClr val="009CDE"/>
              </a:buClr>
            </a:pPr>
            <a:r>
              <a:rPr lang="en-US" sz="1400" dirty="0">
                <a:solidFill>
                  <a:srgbClr val="1E1E1E"/>
                </a:solidFill>
              </a:rPr>
              <a:t>Once authorized, you’ll receive:</a:t>
            </a:r>
          </a:p>
          <a:p>
            <a:pPr marL="728491" lvl="1" indent="-271291" defTabSz="868131">
              <a:spcAft>
                <a:spcPts val="600"/>
              </a:spcAft>
              <a:buClr>
                <a:srgbClr val="009CDE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E1E1E"/>
                </a:solidFill>
              </a:rPr>
              <a:t>Access to AP Classroom (practice exams, formative assessments, etc.) in July 2020</a:t>
            </a:r>
          </a:p>
          <a:p>
            <a:pPr marL="728491" lvl="1" indent="-271291" defTabSz="868131">
              <a:spcAft>
                <a:spcPts val="600"/>
              </a:spcAft>
              <a:buClr>
                <a:srgbClr val="009CDE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E1E1E"/>
                </a:solidFill>
              </a:rPr>
              <a:t>Inclusion in the AP Course Ledger published in November 2020</a:t>
            </a:r>
          </a:p>
          <a:p>
            <a:pPr marL="728491" lvl="1" indent="-271291" defTabSz="868131">
              <a:spcAft>
                <a:spcPts val="600"/>
              </a:spcAft>
              <a:buClr>
                <a:srgbClr val="009CDE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E1E1E"/>
                </a:solidFill>
              </a:rPr>
              <a:t>Access to online score reports in July 2021</a:t>
            </a:r>
            <a:endParaRPr lang="en-US" sz="1400" dirty="0">
              <a:solidFill>
                <a:srgbClr val="1E1E1E"/>
              </a:solidFill>
              <a:latin typeface="Roboto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FEDE8C8-9712-4D23-9B27-B91C25444E99}"/>
              </a:ext>
            </a:extLst>
          </p:cNvPr>
          <p:cNvSpPr/>
          <p:nvPr/>
        </p:nvSpPr>
        <p:spPr>
          <a:xfrm>
            <a:off x="356460" y="5934246"/>
            <a:ext cx="7505350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accent3"/>
                </a:solidFill>
              </a:rPr>
              <a:t>Detailed User Guide: </a:t>
            </a:r>
            <a:r>
              <a:rPr lang="en-US" sz="1400" dirty="0">
                <a:hlinkClick r:id="rId2"/>
              </a:rPr>
              <a:t>https://apcentral.collegeboard.org/pdf/ap-course-audit-user-guide.pdf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049988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21.37504;35.87496;45.25;60.25;82.87504;97.92001;114.48;"/>
  <p:tag name="VCT-BULLETVISIBILITY" val="G****"/>
</p:tagLst>
</file>

<file path=ppt/theme/theme1.xml><?xml version="1.0" encoding="utf-8"?>
<a:theme xmlns:a="http://schemas.openxmlformats.org/drawingml/2006/main" name="CB-K12">
  <a:themeElements>
    <a:clrScheme name="CB-K12">
      <a:dk1>
        <a:srgbClr val="1E1E1E"/>
      </a:dk1>
      <a:lt1>
        <a:srgbClr val="DCDCDC"/>
      </a:lt1>
      <a:dk2>
        <a:srgbClr val="FFFFFF"/>
      </a:dk2>
      <a:lt2>
        <a:srgbClr val="E57200"/>
      </a:lt2>
      <a:accent1>
        <a:srgbClr val="DCDCDC"/>
      </a:accent1>
      <a:accent2>
        <a:srgbClr val="FFFFFF"/>
      </a:accent2>
      <a:accent3>
        <a:srgbClr val="009CDE"/>
      </a:accent3>
      <a:accent4>
        <a:srgbClr val="71C5E8"/>
      </a:accent4>
      <a:accent5>
        <a:srgbClr val="505050"/>
      </a:accent5>
      <a:accent6>
        <a:srgbClr val="888888"/>
      </a:accent6>
      <a:hlink>
        <a:srgbClr val="1E1E1E"/>
      </a:hlink>
      <a:folHlink>
        <a:srgbClr val="009CDE"/>
      </a:folHlink>
    </a:clrScheme>
    <a:fontScheme name="CB-K12">
      <a:majorFont>
        <a:latin typeface="Roboto Slab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 w="19050">
          <a:noFill/>
        </a:ln>
      </a:spPr>
      <a:bodyPr lIns="36000" tIns="36000" rIns="36000" bIns="36000" rtlCol="0" anchor="ctr">
        <a:normAutofit/>
      </a:bodyPr>
      <a:lstStyle>
        <a:defPPr algn="ctr">
          <a:defRPr sz="2000" b="1" dirty="0" smtClean="0">
            <a:solidFill>
              <a:schemeClr val="tx2"/>
            </a:solidFill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DDDDDD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CB-K12" id="{20BB08C5-25F0-46B1-9C83-860C83962183}" vid="{F6A58278-BC4E-404D-8FB5-CAEDB1199C1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178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Roboto Slab</vt:lpstr>
      <vt:lpstr>Roboto Slab Regular</vt:lpstr>
      <vt:lpstr>Arial</vt:lpstr>
      <vt:lpstr>Marlett</vt:lpstr>
      <vt:lpstr>Roboto</vt:lpstr>
      <vt:lpstr>Roboto Bold</vt:lpstr>
      <vt:lpstr>Roboto Medium</vt:lpstr>
      <vt:lpstr>Verdana</vt:lpstr>
      <vt:lpstr>CB-K12</vt:lpstr>
      <vt:lpstr>think-cell Slide</vt:lpstr>
      <vt:lpstr>2020-21 AP Course Audit: What You'll Need to 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2020-21 AP Course Audit: What You'll Need to Do</dc:title>
  <dc:creator>Harbour, Aileen</dc:creator>
  <cp:lastModifiedBy>Choi, Annie</cp:lastModifiedBy>
  <cp:revision>5</cp:revision>
  <dcterms:created xsi:type="dcterms:W3CDTF">2020-05-18T19:54:59Z</dcterms:created>
  <dcterms:modified xsi:type="dcterms:W3CDTF">2020-05-19T13:32:32Z</dcterms:modified>
</cp:coreProperties>
</file>